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9" r:id="rId5"/>
    <p:sldMasterId id="2147483722" r:id="rId6"/>
  </p:sldMasterIdLst>
  <p:notesMasterIdLst>
    <p:notesMasterId r:id="rId17"/>
  </p:notesMasterIdLst>
  <p:sldIdLst>
    <p:sldId id="296" r:id="rId7"/>
    <p:sldId id="2147482521" r:id="rId8"/>
    <p:sldId id="264" r:id="rId9"/>
    <p:sldId id="2147482522" r:id="rId10"/>
    <p:sldId id="2147482526" r:id="rId11"/>
    <p:sldId id="258" r:id="rId12"/>
    <p:sldId id="2147482527" r:id="rId13"/>
    <p:sldId id="2147482528" r:id="rId14"/>
    <p:sldId id="2147482523" r:id="rId15"/>
    <p:sldId id="2147482529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C7252-0FBC-AA3C-2475-55605F710759}" v="3" dt="2025-03-03T06:42:07.287"/>
    <p1510:client id="{89FFE11B-5133-74A5-5AEF-D0DF3C69E671}" v="2" dt="2025-03-03T11:17:26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Abhijit" userId="S::abhijit.k.kumar@accenture.com::83badc57-2ee5-44a9-8e05-5321c6a4b4c6" providerId="AD" clId="Web-{89FFE11B-5133-74A5-5AEF-D0DF3C69E671}"/>
    <pc:docChg chg="modSld">
      <pc:chgData name="Kumar, Abhijit" userId="S::abhijit.k.kumar@accenture.com::83badc57-2ee5-44a9-8e05-5321c6a4b4c6" providerId="AD" clId="Web-{89FFE11B-5133-74A5-5AEF-D0DF3C69E671}" dt="2025-03-03T11:17:26.716" v="1" actId="1076"/>
      <pc:docMkLst>
        <pc:docMk/>
      </pc:docMkLst>
      <pc:sldChg chg="modSp">
        <pc:chgData name="Kumar, Abhijit" userId="S::abhijit.k.kumar@accenture.com::83badc57-2ee5-44a9-8e05-5321c6a4b4c6" providerId="AD" clId="Web-{89FFE11B-5133-74A5-5AEF-D0DF3C69E671}" dt="2025-03-03T11:17:26.716" v="1" actId="1076"/>
        <pc:sldMkLst>
          <pc:docMk/>
          <pc:sldMk cId="1004701693" sldId="2147482521"/>
        </pc:sldMkLst>
        <pc:grpChg chg="mod">
          <ac:chgData name="Kumar, Abhijit" userId="S::abhijit.k.kumar@accenture.com::83badc57-2ee5-44a9-8e05-5321c6a4b4c6" providerId="AD" clId="Web-{89FFE11B-5133-74A5-5AEF-D0DF3C69E671}" dt="2025-03-03T11:17:26.716" v="1" actId="1076"/>
          <ac:grpSpMkLst>
            <pc:docMk/>
            <pc:sldMk cId="1004701693" sldId="2147482521"/>
            <ac:grpSpMk id="21" creationId="{BD27F5C4-E82E-D037-24C5-3A04230A2773}"/>
          </ac:grpSpMkLst>
        </pc:grpChg>
      </pc:sldChg>
    </pc:docChg>
  </pc:docChgLst>
  <pc:docChgLst>
    <pc:chgData name="Kumar, Abhijit" userId="S::abhijit.k.kumar@accenture.com::83badc57-2ee5-44a9-8e05-5321c6a4b4c6" providerId="AD" clId="Web-{06BC7252-0FBC-AA3C-2475-55605F710759}"/>
    <pc:docChg chg="modSld">
      <pc:chgData name="Kumar, Abhijit" userId="S::abhijit.k.kumar@accenture.com::83badc57-2ee5-44a9-8e05-5321c6a4b4c6" providerId="AD" clId="Web-{06BC7252-0FBC-AA3C-2475-55605F710759}" dt="2025-03-03T06:42:07.287" v="2" actId="1076"/>
      <pc:docMkLst>
        <pc:docMk/>
      </pc:docMkLst>
      <pc:sldChg chg="modSp">
        <pc:chgData name="Kumar, Abhijit" userId="S::abhijit.k.kumar@accenture.com::83badc57-2ee5-44a9-8e05-5321c6a4b4c6" providerId="AD" clId="Web-{06BC7252-0FBC-AA3C-2475-55605F710759}" dt="2025-03-03T06:42:07.287" v="2" actId="1076"/>
        <pc:sldMkLst>
          <pc:docMk/>
          <pc:sldMk cId="1004701693" sldId="2147482521"/>
        </pc:sldMkLst>
        <pc:grpChg chg="mod">
          <ac:chgData name="Kumar, Abhijit" userId="S::abhijit.k.kumar@accenture.com::83badc57-2ee5-44a9-8e05-5321c6a4b4c6" providerId="AD" clId="Web-{06BC7252-0FBC-AA3C-2475-55605F710759}" dt="2025-03-03T06:42:07.287" v="2" actId="1076"/>
          <ac:grpSpMkLst>
            <pc:docMk/>
            <pc:sldMk cId="1004701693" sldId="2147482521"/>
            <ac:grpSpMk id="22" creationId="{32DE8EA2-34EE-A14C-5D1E-29BA976FD4E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974B8-2881-4529-9F7B-C809A2882AF7}" type="datetimeFigureOut">
              <a:rPr lang="es-ES" smtClean="0"/>
              <a:t>03/03/2025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C3F4C-42F3-4DE7-9FFC-DBEE573C0FE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5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9403C-63C5-4B05-AA47-3551F0A475F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60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17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035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44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7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49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1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5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571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726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04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972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6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5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12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13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2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46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</a:t>
            </a:r>
            <a:r>
              <a:rPr lang="en-GB" dirty="0"/>
              <a:t>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23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7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994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38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22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32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99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31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92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</a:t>
            </a:r>
            <a:r>
              <a:rPr lang="en-GB" dirty="0"/>
              <a:t>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46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Arial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Arial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</a:t>
            </a:r>
            <a:r>
              <a:rPr lang="en-GB" dirty="0"/>
              <a:t>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30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8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0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64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8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B918B6-32FF-4857-A645-C1032AFA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333969" cy="2393952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6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7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46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2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75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4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48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F71C6-13AC-5A47-9D38-B9E958EFF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111" t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95777D2-15C3-6C40-94AA-AD74C4AFA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F14EB-62A9-5442-B8B7-15F4F9D4C8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7829" y="5129893"/>
            <a:ext cx="7422845" cy="11066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8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01 Divider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84675C-EF18-4B41-B585-1170B79FD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62590" y="6305550"/>
            <a:ext cx="4418260" cy="288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90000"/>
              </a:lnSpc>
              <a:buNone/>
              <a:defRPr lang="en-US" sz="2200" b="0" i="0" spc="0" dirty="0" smtClean="0">
                <a:solidFill>
                  <a:schemeClr val="tx1"/>
                </a:solidFill>
                <a:latin typeface="Graphik" panose="020B0503030202060203" pitchFamily="34" charset="77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6744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F71C6-13AC-5A47-9D38-B9E958EFF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2808"/>
            <a:ext cx="12192000" cy="685238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F14EB-62A9-5442-B8B7-15F4F9D4C8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875" y="5129893"/>
            <a:ext cx="10972800" cy="11066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8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02 Divider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95777D2-15C3-6C40-94AA-AD74C4AFA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84675C-EF18-4B41-B585-1170B79FD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0200" y="6305550"/>
            <a:ext cx="3930650" cy="288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90000"/>
              </a:lnSpc>
              <a:buNone/>
              <a:defRPr lang="en-US" sz="2200" b="0" i="0" spc="0" dirty="0" smtClean="0">
                <a:solidFill>
                  <a:schemeClr val="tx1"/>
                </a:solidFill>
                <a:latin typeface="Graphik" panose="020B0503030202060203" pitchFamily="34" charset="77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2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6E5-6BF2-F649-87C0-DFB6F1981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F11766D-2EDD-D3F9-A3C7-11A5A2710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2953145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82372E-BED6-8614-EBB9-7E942C7DB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6" r="8564"/>
          <a:stretch/>
        </p:blipFill>
        <p:spPr>
          <a:xfrm flipH="1">
            <a:off x="-1" y="2133"/>
            <a:ext cx="10845455" cy="6855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01066F-F01E-A0B3-9DD9-F0E4F77F4435}"/>
              </a:ext>
            </a:extLst>
          </p:cNvPr>
          <p:cNvSpPr/>
          <p:nvPr userDrawn="1"/>
        </p:nvSpPr>
        <p:spPr>
          <a:xfrm>
            <a:off x="0" y="0"/>
            <a:ext cx="12192000" cy="6855320"/>
          </a:xfrm>
          <a:prstGeom prst="rect">
            <a:avLst/>
          </a:prstGeom>
          <a:gradFill>
            <a:gsLst>
              <a:gs pos="19000">
                <a:schemeClr val="bg1">
                  <a:alpha val="0"/>
                </a:schemeClr>
              </a:gs>
              <a:gs pos="99000">
                <a:schemeClr val="bg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286E5-6BF2-F649-87C0-DFB6F1981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F11766D-2EDD-D3F9-A3C7-11A5A2710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736786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+ Border">
    <p:bg>
      <p:bgPr>
        <a:gradFill flip="none" rotWithShape="1">
          <a:gsLst>
            <a:gs pos="50000">
              <a:schemeClr val="accent4"/>
            </a:gs>
            <a:gs pos="0">
              <a:srgbClr val="FE7800"/>
            </a:gs>
            <a:gs pos="100000">
              <a:schemeClr val="accent5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CF1DF-9B7F-5DBF-AD3F-019D2F05595B}"/>
              </a:ext>
            </a:extLst>
          </p:cNvPr>
          <p:cNvSpPr/>
          <p:nvPr userDrawn="1"/>
        </p:nvSpPr>
        <p:spPr>
          <a:xfrm>
            <a:off x="133350" y="137160"/>
            <a:ext cx="11925301" cy="6583680"/>
          </a:xfrm>
          <a:prstGeom prst="rect">
            <a:avLst/>
          </a:prstGeom>
          <a:solidFill>
            <a:schemeClr val="bg1"/>
          </a:solidFill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0DD5C24-99EE-FB73-DCB5-08D22C915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552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DD5C24-99EE-FB73-DCB5-08D22C915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16005-58C3-921F-01B1-DC107F5A58BE}"/>
              </a:ext>
            </a:extLst>
          </p:cNvPr>
          <p:cNvSpPr txBox="1"/>
          <p:nvPr userDrawn="1"/>
        </p:nvSpPr>
        <p:spPr>
          <a:xfrm>
            <a:off x="8424570" y="6408847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765A3-3AA0-2536-6C9C-29E6102FDE60}"/>
              </a:ext>
            </a:extLst>
          </p:cNvPr>
          <p:cNvSpPr txBox="1"/>
          <p:nvPr userDrawn="1"/>
        </p:nvSpPr>
        <p:spPr>
          <a:xfrm>
            <a:off x="11536680" y="6408847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68298-636E-04BD-3BD4-0CB8AD723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70A7D-A99A-909D-32E8-B3AB76A94B83}"/>
              </a:ext>
            </a:extLst>
          </p:cNvPr>
          <p:cNvGrpSpPr/>
          <p:nvPr userDrawn="1"/>
        </p:nvGrpSpPr>
        <p:grpSpPr>
          <a:xfrm>
            <a:off x="400050" y="6345484"/>
            <a:ext cx="856530" cy="225127"/>
            <a:chOff x="400050" y="6345484"/>
            <a:chExt cx="856530" cy="22512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C278635-22F7-9D6C-0E93-EF640F07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647" y="6345484"/>
              <a:ext cx="84141" cy="89456"/>
            </a:xfrm>
            <a:custGeom>
              <a:avLst/>
              <a:gdLst>
                <a:gd name="T0" fmla="*/ 0 w 128"/>
                <a:gd name="T1" fmla="*/ 96 h 136"/>
                <a:gd name="T2" fmla="*/ 76 w 128"/>
                <a:gd name="T3" fmla="*/ 68 h 136"/>
                <a:gd name="T4" fmla="*/ 0 w 128"/>
                <a:gd name="T5" fmla="*/ 38 h 136"/>
                <a:gd name="T6" fmla="*/ 0 w 128"/>
                <a:gd name="T7" fmla="*/ 0 h 136"/>
                <a:gd name="T8" fmla="*/ 128 w 128"/>
                <a:gd name="T9" fmla="*/ 52 h 136"/>
                <a:gd name="T10" fmla="*/ 128 w 128"/>
                <a:gd name="T11" fmla="*/ 84 h 136"/>
                <a:gd name="T12" fmla="*/ 0 w 128"/>
                <a:gd name="T13" fmla="*/ 136 h 136"/>
                <a:gd name="T14" fmla="*/ 0 w 128"/>
                <a:gd name="T15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36">
                  <a:moveTo>
                    <a:pt x="0" y="96"/>
                  </a:moveTo>
                  <a:lnTo>
                    <a:pt x="76" y="6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8" y="52"/>
                  </a:lnTo>
                  <a:lnTo>
                    <a:pt x="128" y="84"/>
                  </a:lnTo>
                  <a:lnTo>
                    <a:pt x="0" y="13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A7AF517-5107-3E0D-FB93-A730F28144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0050" y="6439059"/>
              <a:ext cx="856530" cy="131552"/>
            </a:xfrm>
            <a:custGeom>
              <a:avLst/>
              <a:gdLst>
                <a:gd name="T0" fmla="*/ 4 w 1303"/>
                <a:gd name="T1" fmla="*/ 176 h 200"/>
                <a:gd name="T2" fmla="*/ 20 w 1303"/>
                <a:gd name="T3" fmla="*/ 116 h 200"/>
                <a:gd name="T4" fmla="*/ 88 w 1303"/>
                <a:gd name="T5" fmla="*/ 88 h 200"/>
                <a:gd name="T6" fmla="*/ 44 w 1303"/>
                <a:gd name="T7" fmla="*/ 92 h 200"/>
                <a:gd name="T8" fmla="*/ 44 w 1303"/>
                <a:gd name="T9" fmla="*/ 46 h 200"/>
                <a:gd name="T10" fmla="*/ 122 w 1303"/>
                <a:gd name="T11" fmla="*/ 62 h 200"/>
                <a:gd name="T12" fmla="*/ 84 w 1303"/>
                <a:gd name="T13" fmla="*/ 188 h 200"/>
                <a:gd name="T14" fmla="*/ 72 w 1303"/>
                <a:gd name="T15" fmla="*/ 132 h 200"/>
                <a:gd name="T16" fmla="*/ 46 w 1303"/>
                <a:gd name="T17" fmla="*/ 166 h 200"/>
                <a:gd name="T18" fmla="*/ 90 w 1303"/>
                <a:gd name="T19" fmla="*/ 146 h 200"/>
                <a:gd name="T20" fmla="*/ 166 w 1303"/>
                <a:gd name="T21" fmla="*/ 170 h 200"/>
                <a:gd name="T22" fmla="*/ 166 w 1303"/>
                <a:gd name="T23" fmla="*/ 74 h 200"/>
                <a:gd name="T24" fmla="*/ 252 w 1303"/>
                <a:gd name="T25" fmla="*/ 46 h 200"/>
                <a:gd name="T26" fmla="*/ 252 w 1303"/>
                <a:gd name="T27" fmla="*/ 100 h 200"/>
                <a:gd name="T28" fmla="*/ 210 w 1303"/>
                <a:gd name="T29" fmla="*/ 82 h 200"/>
                <a:gd name="T30" fmla="*/ 200 w 1303"/>
                <a:gd name="T31" fmla="*/ 144 h 200"/>
                <a:gd name="T32" fmla="*/ 238 w 1303"/>
                <a:gd name="T33" fmla="*/ 166 h 200"/>
                <a:gd name="T34" fmla="*/ 282 w 1303"/>
                <a:gd name="T35" fmla="*/ 174 h 200"/>
                <a:gd name="T36" fmla="*/ 384 w 1303"/>
                <a:gd name="T37" fmla="*/ 200 h 200"/>
                <a:gd name="T38" fmla="*/ 312 w 1303"/>
                <a:gd name="T39" fmla="*/ 122 h 200"/>
                <a:gd name="T40" fmla="*/ 356 w 1303"/>
                <a:gd name="T41" fmla="*/ 48 h 200"/>
                <a:gd name="T42" fmla="*/ 436 w 1303"/>
                <a:gd name="T43" fmla="*/ 64 h 200"/>
                <a:gd name="T44" fmla="*/ 394 w 1303"/>
                <a:gd name="T45" fmla="*/ 76 h 200"/>
                <a:gd name="T46" fmla="*/ 356 w 1303"/>
                <a:gd name="T47" fmla="*/ 100 h 200"/>
                <a:gd name="T48" fmla="*/ 366 w 1303"/>
                <a:gd name="T49" fmla="*/ 162 h 200"/>
                <a:gd name="T50" fmla="*/ 412 w 1303"/>
                <a:gd name="T51" fmla="*/ 140 h 200"/>
                <a:gd name="T52" fmla="*/ 410 w 1303"/>
                <a:gd name="T53" fmla="*/ 196 h 200"/>
                <a:gd name="T54" fmla="*/ 498 w 1303"/>
                <a:gd name="T55" fmla="*/ 188 h 200"/>
                <a:gd name="T56" fmla="*/ 470 w 1303"/>
                <a:gd name="T57" fmla="*/ 102 h 200"/>
                <a:gd name="T58" fmla="*/ 540 w 1303"/>
                <a:gd name="T59" fmla="*/ 42 h 200"/>
                <a:gd name="T60" fmla="*/ 608 w 1303"/>
                <a:gd name="T61" fmla="*/ 114 h 200"/>
                <a:gd name="T62" fmla="*/ 530 w 1303"/>
                <a:gd name="T63" fmla="*/ 168 h 200"/>
                <a:gd name="T64" fmla="*/ 608 w 1303"/>
                <a:gd name="T65" fmla="*/ 150 h 200"/>
                <a:gd name="T66" fmla="*/ 540 w 1303"/>
                <a:gd name="T67" fmla="*/ 200 h 200"/>
                <a:gd name="T68" fmla="*/ 556 w 1303"/>
                <a:gd name="T69" fmla="*/ 76 h 200"/>
                <a:gd name="T70" fmla="*/ 512 w 1303"/>
                <a:gd name="T71" fmla="*/ 104 h 200"/>
                <a:gd name="T72" fmla="*/ 705 w 1303"/>
                <a:gd name="T73" fmla="*/ 44 h 200"/>
                <a:gd name="T74" fmla="*/ 763 w 1303"/>
                <a:gd name="T75" fmla="*/ 72 h 200"/>
                <a:gd name="T76" fmla="*/ 719 w 1303"/>
                <a:gd name="T77" fmla="*/ 82 h 200"/>
                <a:gd name="T78" fmla="*/ 675 w 1303"/>
                <a:gd name="T79" fmla="*/ 196 h 200"/>
                <a:gd name="T80" fmla="*/ 845 w 1303"/>
                <a:gd name="T81" fmla="*/ 148 h 200"/>
                <a:gd name="T82" fmla="*/ 875 w 1303"/>
                <a:gd name="T83" fmla="*/ 162 h 200"/>
                <a:gd name="T84" fmla="*/ 821 w 1303"/>
                <a:gd name="T85" fmla="*/ 192 h 200"/>
                <a:gd name="T86" fmla="*/ 785 w 1303"/>
                <a:gd name="T87" fmla="*/ 46 h 200"/>
                <a:gd name="T88" fmla="*/ 983 w 1303"/>
                <a:gd name="T89" fmla="*/ 184 h 200"/>
                <a:gd name="T90" fmla="*/ 913 w 1303"/>
                <a:gd name="T91" fmla="*/ 188 h 200"/>
                <a:gd name="T92" fmla="*/ 941 w 1303"/>
                <a:gd name="T93" fmla="*/ 142 h 200"/>
                <a:gd name="T94" fmla="*/ 989 w 1303"/>
                <a:gd name="T95" fmla="*/ 152 h 200"/>
                <a:gd name="T96" fmla="*/ 1105 w 1303"/>
                <a:gd name="T97" fmla="*/ 74 h 200"/>
                <a:gd name="T98" fmla="*/ 1123 w 1303"/>
                <a:gd name="T99" fmla="*/ 90 h 200"/>
                <a:gd name="T100" fmla="*/ 1063 w 1303"/>
                <a:gd name="T101" fmla="*/ 46 h 200"/>
                <a:gd name="T102" fmla="*/ 1169 w 1303"/>
                <a:gd name="T103" fmla="*/ 156 h 200"/>
                <a:gd name="T104" fmla="*/ 1183 w 1303"/>
                <a:gd name="T105" fmla="*/ 62 h 200"/>
                <a:gd name="T106" fmla="*/ 1273 w 1303"/>
                <a:gd name="T107" fmla="*/ 52 h 200"/>
                <a:gd name="T108" fmla="*/ 1205 w 1303"/>
                <a:gd name="T109" fmla="*/ 132 h 200"/>
                <a:gd name="T110" fmla="*/ 1247 w 1303"/>
                <a:gd name="T111" fmla="*/ 168 h 200"/>
                <a:gd name="T112" fmla="*/ 1291 w 1303"/>
                <a:gd name="T113" fmla="*/ 178 h 200"/>
                <a:gd name="T114" fmla="*/ 1263 w 1303"/>
                <a:gd name="T115" fmla="*/ 104 h 200"/>
                <a:gd name="T116" fmla="*/ 1235 w 1303"/>
                <a:gd name="T117" fmla="*/ 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3" h="200">
                  <a:moveTo>
                    <a:pt x="48" y="200"/>
                  </a:moveTo>
                  <a:lnTo>
                    <a:pt x="48" y="200"/>
                  </a:lnTo>
                  <a:lnTo>
                    <a:pt x="38" y="198"/>
                  </a:lnTo>
                  <a:lnTo>
                    <a:pt x="30" y="198"/>
                  </a:lnTo>
                  <a:lnTo>
                    <a:pt x="22" y="194"/>
                  </a:lnTo>
                  <a:lnTo>
                    <a:pt x="14" y="188"/>
                  </a:lnTo>
                  <a:lnTo>
                    <a:pt x="8" y="182"/>
                  </a:lnTo>
                  <a:lnTo>
                    <a:pt x="4" y="176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4" y="130"/>
                  </a:lnTo>
                  <a:lnTo>
                    <a:pt x="12" y="122"/>
                  </a:lnTo>
                  <a:lnTo>
                    <a:pt x="20" y="116"/>
                  </a:lnTo>
                  <a:lnTo>
                    <a:pt x="30" y="110"/>
                  </a:lnTo>
                  <a:lnTo>
                    <a:pt x="42" y="106"/>
                  </a:lnTo>
                  <a:lnTo>
                    <a:pt x="56" y="104"/>
                  </a:lnTo>
                  <a:lnTo>
                    <a:pt x="70" y="104"/>
                  </a:lnTo>
                  <a:lnTo>
                    <a:pt x="90" y="10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88" y="88"/>
                  </a:lnTo>
                  <a:lnTo>
                    <a:pt x="84" y="80"/>
                  </a:lnTo>
                  <a:lnTo>
                    <a:pt x="76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58" y="74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80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4" y="56"/>
                  </a:lnTo>
                  <a:lnTo>
                    <a:pt x="34" y="50"/>
                  </a:lnTo>
                  <a:lnTo>
                    <a:pt x="44" y="46"/>
                  </a:lnTo>
                  <a:lnTo>
                    <a:pt x="56" y="44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82" y="44"/>
                  </a:lnTo>
                  <a:lnTo>
                    <a:pt x="94" y="46"/>
                  </a:lnTo>
                  <a:lnTo>
                    <a:pt x="104" y="50"/>
                  </a:lnTo>
                  <a:lnTo>
                    <a:pt x="114" y="56"/>
                  </a:lnTo>
                  <a:lnTo>
                    <a:pt x="122" y="62"/>
                  </a:lnTo>
                  <a:lnTo>
                    <a:pt x="126" y="72"/>
                  </a:lnTo>
                  <a:lnTo>
                    <a:pt x="130" y="82"/>
                  </a:lnTo>
                  <a:lnTo>
                    <a:pt x="132" y="96"/>
                  </a:lnTo>
                  <a:lnTo>
                    <a:pt x="132" y="196"/>
                  </a:lnTo>
                  <a:lnTo>
                    <a:pt x="90" y="196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4" y="188"/>
                  </a:lnTo>
                  <a:lnTo>
                    <a:pt x="74" y="194"/>
                  </a:lnTo>
                  <a:lnTo>
                    <a:pt x="62" y="198"/>
                  </a:lnTo>
                  <a:lnTo>
                    <a:pt x="48" y="200"/>
                  </a:lnTo>
                  <a:lnTo>
                    <a:pt x="48" y="200"/>
                  </a:lnTo>
                  <a:close/>
                  <a:moveTo>
                    <a:pt x="90" y="146"/>
                  </a:moveTo>
                  <a:lnTo>
                    <a:pt x="90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58" y="134"/>
                  </a:lnTo>
                  <a:lnTo>
                    <a:pt x="48" y="136"/>
                  </a:lnTo>
                  <a:lnTo>
                    <a:pt x="44" y="14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60"/>
                  </a:lnTo>
                  <a:lnTo>
                    <a:pt x="46" y="166"/>
                  </a:lnTo>
                  <a:lnTo>
                    <a:pt x="5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6" y="156"/>
                  </a:lnTo>
                  <a:lnTo>
                    <a:pt x="88" y="152"/>
                  </a:lnTo>
                  <a:lnTo>
                    <a:pt x="90" y="146"/>
                  </a:lnTo>
                  <a:lnTo>
                    <a:pt x="90" y="146"/>
                  </a:lnTo>
                  <a:close/>
                  <a:moveTo>
                    <a:pt x="226" y="200"/>
                  </a:moveTo>
                  <a:lnTo>
                    <a:pt x="226" y="200"/>
                  </a:lnTo>
                  <a:lnTo>
                    <a:pt x="212" y="198"/>
                  </a:lnTo>
                  <a:lnTo>
                    <a:pt x="198" y="194"/>
                  </a:lnTo>
                  <a:lnTo>
                    <a:pt x="186" y="188"/>
                  </a:lnTo>
                  <a:lnTo>
                    <a:pt x="174" y="180"/>
                  </a:lnTo>
                  <a:lnTo>
                    <a:pt x="166" y="170"/>
                  </a:lnTo>
                  <a:lnTo>
                    <a:pt x="160" y="156"/>
                  </a:lnTo>
                  <a:lnTo>
                    <a:pt x="156" y="140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6" y="102"/>
                  </a:lnTo>
                  <a:lnTo>
                    <a:pt x="160" y="88"/>
                  </a:lnTo>
                  <a:lnTo>
                    <a:pt x="166" y="74"/>
                  </a:lnTo>
                  <a:lnTo>
                    <a:pt x="176" y="62"/>
                  </a:lnTo>
                  <a:lnTo>
                    <a:pt x="186" y="54"/>
                  </a:lnTo>
                  <a:lnTo>
                    <a:pt x="198" y="48"/>
                  </a:lnTo>
                  <a:lnTo>
                    <a:pt x="212" y="44"/>
                  </a:lnTo>
                  <a:lnTo>
                    <a:pt x="226" y="42"/>
                  </a:lnTo>
                  <a:lnTo>
                    <a:pt x="226" y="42"/>
                  </a:lnTo>
                  <a:lnTo>
                    <a:pt x="240" y="44"/>
                  </a:lnTo>
                  <a:lnTo>
                    <a:pt x="252" y="46"/>
                  </a:lnTo>
                  <a:lnTo>
                    <a:pt x="262" y="50"/>
                  </a:lnTo>
                  <a:lnTo>
                    <a:pt x="272" y="56"/>
                  </a:lnTo>
                  <a:lnTo>
                    <a:pt x="280" y="64"/>
                  </a:lnTo>
                  <a:lnTo>
                    <a:pt x="286" y="74"/>
                  </a:lnTo>
                  <a:lnTo>
                    <a:pt x="290" y="86"/>
                  </a:lnTo>
                  <a:lnTo>
                    <a:pt x="292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0" y="90"/>
                  </a:lnTo>
                  <a:lnTo>
                    <a:pt x="244" y="82"/>
                  </a:lnTo>
                  <a:lnTo>
                    <a:pt x="23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2" y="76"/>
                  </a:lnTo>
                  <a:lnTo>
                    <a:pt x="216" y="78"/>
                  </a:lnTo>
                  <a:lnTo>
                    <a:pt x="210" y="82"/>
                  </a:lnTo>
                  <a:lnTo>
                    <a:pt x="206" y="86"/>
                  </a:lnTo>
                  <a:lnTo>
                    <a:pt x="202" y="92"/>
                  </a:lnTo>
                  <a:lnTo>
                    <a:pt x="200" y="100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44"/>
                  </a:lnTo>
                  <a:lnTo>
                    <a:pt x="202" y="152"/>
                  </a:lnTo>
                  <a:lnTo>
                    <a:pt x="206" y="158"/>
                  </a:lnTo>
                  <a:lnTo>
                    <a:pt x="210" y="162"/>
                  </a:lnTo>
                  <a:lnTo>
                    <a:pt x="214" y="166"/>
                  </a:lnTo>
                  <a:lnTo>
                    <a:pt x="220" y="168"/>
                  </a:lnTo>
                  <a:lnTo>
                    <a:pt x="228" y="168"/>
                  </a:lnTo>
                  <a:lnTo>
                    <a:pt x="228" y="168"/>
                  </a:lnTo>
                  <a:lnTo>
                    <a:pt x="238" y="166"/>
                  </a:lnTo>
                  <a:lnTo>
                    <a:pt x="246" y="160"/>
                  </a:lnTo>
                  <a:lnTo>
                    <a:pt x="252" y="152"/>
                  </a:lnTo>
                  <a:lnTo>
                    <a:pt x="256" y="140"/>
                  </a:lnTo>
                  <a:lnTo>
                    <a:pt x="294" y="140"/>
                  </a:lnTo>
                  <a:lnTo>
                    <a:pt x="294" y="140"/>
                  </a:lnTo>
                  <a:lnTo>
                    <a:pt x="292" y="154"/>
                  </a:lnTo>
                  <a:lnTo>
                    <a:pt x="288" y="164"/>
                  </a:lnTo>
                  <a:lnTo>
                    <a:pt x="282" y="174"/>
                  </a:lnTo>
                  <a:lnTo>
                    <a:pt x="274" y="184"/>
                  </a:lnTo>
                  <a:lnTo>
                    <a:pt x="264" y="190"/>
                  </a:lnTo>
                  <a:lnTo>
                    <a:pt x="254" y="196"/>
                  </a:lnTo>
                  <a:lnTo>
                    <a:pt x="240" y="198"/>
                  </a:lnTo>
                  <a:lnTo>
                    <a:pt x="226" y="200"/>
                  </a:lnTo>
                  <a:lnTo>
                    <a:pt x="226" y="200"/>
                  </a:lnTo>
                  <a:close/>
                  <a:moveTo>
                    <a:pt x="384" y="200"/>
                  </a:moveTo>
                  <a:lnTo>
                    <a:pt x="384" y="200"/>
                  </a:lnTo>
                  <a:lnTo>
                    <a:pt x="368" y="198"/>
                  </a:lnTo>
                  <a:lnTo>
                    <a:pt x="354" y="194"/>
                  </a:lnTo>
                  <a:lnTo>
                    <a:pt x="342" y="188"/>
                  </a:lnTo>
                  <a:lnTo>
                    <a:pt x="332" y="180"/>
                  </a:lnTo>
                  <a:lnTo>
                    <a:pt x="322" y="170"/>
                  </a:lnTo>
                  <a:lnTo>
                    <a:pt x="316" y="156"/>
                  </a:lnTo>
                  <a:lnTo>
                    <a:pt x="312" y="140"/>
                  </a:lnTo>
                  <a:lnTo>
                    <a:pt x="312" y="122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12" y="102"/>
                  </a:lnTo>
                  <a:lnTo>
                    <a:pt x="316" y="88"/>
                  </a:lnTo>
                  <a:lnTo>
                    <a:pt x="324" y="74"/>
                  </a:lnTo>
                  <a:lnTo>
                    <a:pt x="332" y="62"/>
                  </a:lnTo>
                  <a:lnTo>
                    <a:pt x="342" y="54"/>
                  </a:lnTo>
                  <a:lnTo>
                    <a:pt x="356" y="48"/>
                  </a:lnTo>
                  <a:lnTo>
                    <a:pt x="368" y="44"/>
                  </a:lnTo>
                  <a:lnTo>
                    <a:pt x="384" y="42"/>
                  </a:lnTo>
                  <a:lnTo>
                    <a:pt x="384" y="42"/>
                  </a:lnTo>
                  <a:lnTo>
                    <a:pt x="396" y="44"/>
                  </a:lnTo>
                  <a:lnTo>
                    <a:pt x="408" y="46"/>
                  </a:lnTo>
                  <a:lnTo>
                    <a:pt x="418" y="50"/>
                  </a:lnTo>
                  <a:lnTo>
                    <a:pt x="428" y="56"/>
                  </a:lnTo>
                  <a:lnTo>
                    <a:pt x="436" y="64"/>
                  </a:lnTo>
                  <a:lnTo>
                    <a:pt x="442" y="74"/>
                  </a:lnTo>
                  <a:lnTo>
                    <a:pt x="446" y="86"/>
                  </a:lnTo>
                  <a:lnTo>
                    <a:pt x="450" y="100"/>
                  </a:lnTo>
                  <a:lnTo>
                    <a:pt x="410" y="100"/>
                  </a:lnTo>
                  <a:lnTo>
                    <a:pt x="410" y="100"/>
                  </a:lnTo>
                  <a:lnTo>
                    <a:pt x="406" y="90"/>
                  </a:lnTo>
                  <a:lnTo>
                    <a:pt x="402" y="82"/>
                  </a:lnTo>
                  <a:lnTo>
                    <a:pt x="394" y="76"/>
                  </a:lnTo>
                  <a:lnTo>
                    <a:pt x="384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2" y="78"/>
                  </a:lnTo>
                  <a:lnTo>
                    <a:pt x="366" y="82"/>
                  </a:lnTo>
                  <a:lnTo>
                    <a:pt x="362" y="86"/>
                  </a:lnTo>
                  <a:lnTo>
                    <a:pt x="358" y="92"/>
                  </a:lnTo>
                  <a:lnTo>
                    <a:pt x="356" y="100"/>
                  </a:lnTo>
                  <a:lnTo>
                    <a:pt x="354" y="108"/>
                  </a:lnTo>
                  <a:lnTo>
                    <a:pt x="354" y="120"/>
                  </a:lnTo>
                  <a:lnTo>
                    <a:pt x="354" y="124"/>
                  </a:lnTo>
                  <a:lnTo>
                    <a:pt x="354" y="124"/>
                  </a:lnTo>
                  <a:lnTo>
                    <a:pt x="356" y="144"/>
                  </a:lnTo>
                  <a:lnTo>
                    <a:pt x="358" y="152"/>
                  </a:lnTo>
                  <a:lnTo>
                    <a:pt x="362" y="158"/>
                  </a:lnTo>
                  <a:lnTo>
                    <a:pt x="366" y="162"/>
                  </a:lnTo>
                  <a:lnTo>
                    <a:pt x="372" y="166"/>
                  </a:lnTo>
                  <a:lnTo>
                    <a:pt x="378" y="168"/>
                  </a:lnTo>
                  <a:lnTo>
                    <a:pt x="384" y="168"/>
                  </a:lnTo>
                  <a:lnTo>
                    <a:pt x="384" y="168"/>
                  </a:lnTo>
                  <a:lnTo>
                    <a:pt x="394" y="166"/>
                  </a:lnTo>
                  <a:lnTo>
                    <a:pt x="402" y="160"/>
                  </a:lnTo>
                  <a:lnTo>
                    <a:pt x="408" y="152"/>
                  </a:lnTo>
                  <a:lnTo>
                    <a:pt x="412" y="140"/>
                  </a:lnTo>
                  <a:lnTo>
                    <a:pt x="450" y="140"/>
                  </a:lnTo>
                  <a:lnTo>
                    <a:pt x="450" y="140"/>
                  </a:lnTo>
                  <a:lnTo>
                    <a:pt x="448" y="154"/>
                  </a:lnTo>
                  <a:lnTo>
                    <a:pt x="444" y="164"/>
                  </a:lnTo>
                  <a:lnTo>
                    <a:pt x="438" y="174"/>
                  </a:lnTo>
                  <a:lnTo>
                    <a:pt x="430" y="184"/>
                  </a:lnTo>
                  <a:lnTo>
                    <a:pt x="422" y="190"/>
                  </a:lnTo>
                  <a:lnTo>
                    <a:pt x="410" y="196"/>
                  </a:lnTo>
                  <a:lnTo>
                    <a:pt x="398" y="198"/>
                  </a:lnTo>
                  <a:lnTo>
                    <a:pt x="384" y="200"/>
                  </a:lnTo>
                  <a:lnTo>
                    <a:pt x="384" y="200"/>
                  </a:lnTo>
                  <a:close/>
                  <a:moveTo>
                    <a:pt x="540" y="200"/>
                  </a:moveTo>
                  <a:lnTo>
                    <a:pt x="540" y="200"/>
                  </a:lnTo>
                  <a:lnTo>
                    <a:pt x="526" y="198"/>
                  </a:lnTo>
                  <a:lnTo>
                    <a:pt x="512" y="194"/>
                  </a:lnTo>
                  <a:lnTo>
                    <a:pt x="498" y="188"/>
                  </a:lnTo>
                  <a:lnTo>
                    <a:pt x="488" y="180"/>
                  </a:lnTo>
                  <a:lnTo>
                    <a:pt x="480" y="170"/>
                  </a:lnTo>
                  <a:lnTo>
                    <a:pt x="474" y="156"/>
                  </a:lnTo>
                  <a:lnTo>
                    <a:pt x="470" y="142"/>
                  </a:lnTo>
                  <a:lnTo>
                    <a:pt x="468" y="124"/>
                  </a:lnTo>
                  <a:lnTo>
                    <a:pt x="468" y="120"/>
                  </a:lnTo>
                  <a:lnTo>
                    <a:pt x="468" y="120"/>
                  </a:lnTo>
                  <a:lnTo>
                    <a:pt x="470" y="102"/>
                  </a:lnTo>
                  <a:lnTo>
                    <a:pt x="474" y="88"/>
                  </a:lnTo>
                  <a:lnTo>
                    <a:pt x="480" y="74"/>
                  </a:lnTo>
                  <a:lnTo>
                    <a:pt x="488" y="62"/>
                  </a:lnTo>
                  <a:lnTo>
                    <a:pt x="500" y="54"/>
                  </a:lnTo>
                  <a:lnTo>
                    <a:pt x="512" y="48"/>
                  </a:lnTo>
                  <a:lnTo>
                    <a:pt x="524" y="44"/>
                  </a:lnTo>
                  <a:lnTo>
                    <a:pt x="540" y="42"/>
                  </a:lnTo>
                  <a:lnTo>
                    <a:pt x="540" y="42"/>
                  </a:lnTo>
                  <a:lnTo>
                    <a:pt x="554" y="44"/>
                  </a:lnTo>
                  <a:lnTo>
                    <a:pt x="566" y="46"/>
                  </a:lnTo>
                  <a:lnTo>
                    <a:pt x="578" y="52"/>
                  </a:lnTo>
                  <a:lnTo>
                    <a:pt x="588" y="60"/>
                  </a:lnTo>
                  <a:lnTo>
                    <a:pt x="596" y="70"/>
                  </a:lnTo>
                  <a:lnTo>
                    <a:pt x="602" y="82"/>
                  </a:lnTo>
                  <a:lnTo>
                    <a:pt x="606" y="96"/>
                  </a:lnTo>
                  <a:lnTo>
                    <a:pt x="608" y="114"/>
                  </a:lnTo>
                  <a:lnTo>
                    <a:pt x="608" y="132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4" y="148"/>
                  </a:lnTo>
                  <a:lnTo>
                    <a:pt x="516" y="156"/>
                  </a:lnTo>
                  <a:lnTo>
                    <a:pt x="520" y="160"/>
                  </a:lnTo>
                  <a:lnTo>
                    <a:pt x="524" y="164"/>
                  </a:lnTo>
                  <a:lnTo>
                    <a:pt x="530" y="168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52" y="168"/>
                  </a:lnTo>
                  <a:lnTo>
                    <a:pt x="560" y="164"/>
                  </a:lnTo>
                  <a:lnTo>
                    <a:pt x="566" y="158"/>
                  </a:lnTo>
                  <a:lnTo>
                    <a:pt x="570" y="150"/>
                  </a:lnTo>
                  <a:lnTo>
                    <a:pt x="608" y="150"/>
                  </a:lnTo>
                  <a:lnTo>
                    <a:pt x="608" y="150"/>
                  </a:lnTo>
                  <a:lnTo>
                    <a:pt x="606" y="160"/>
                  </a:lnTo>
                  <a:lnTo>
                    <a:pt x="602" y="170"/>
                  </a:lnTo>
                  <a:lnTo>
                    <a:pt x="596" y="178"/>
                  </a:lnTo>
                  <a:lnTo>
                    <a:pt x="588" y="186"/>
                  </a:lnTo>
                  <a:lnTo>
                    <a:pt x="578" y="192"/>
                  </a:lnTo>
                  <a:lnTo>
                    <a:pt x="568" y="196"/>
                  </a:lnTo>
                  <a:lnTo>
                    <a:pt x="556" y="198"/>
                  </a:lnTo>
                  <a:lnTo>
                    <a:pt x="540" y="200"/>
                  </a:lnTo>
                  <a:lnTo>
                    <a:pt x="540" y="200"/>
                  </a:lnTo>
                  <a:close/>
                  <a:moveTo>
                    <a:pt x="512" y="104"/>
                  </a:moveTo>
                  <a:lnTo>
                    <a:pt x="568" y="104"/>
                  </a:lnTo>
                  <a:lnTo>
                    <a:pt x="568" y="104"/>
                  </a:lnTo>
                  <a:lnTo>
                    <a:pt x="566" y="90"/>
                  </a:lnTo>
                  <a:lnTo>
                    <a:pt x="562" y="84"/>
                  </a:lnTo>
                  <a:lnTo>
                    <a:pt x="560" y="80"/>
                  </a:lnTo>
                  <a:lnTo>
                    <a:pt x="556" y="76"/>
                  </a:lnTo>
                  <a:lnTo>
                    <a:pt x="552" y="74"/>
                  </a:lnTo>
                  <a:lnTo>
                    <a:pt x="540" y="72"/>
                  </a:lnTo>
                  <a:lnTo>
                    <a:pt x="540" y="72"/>
                  </a:lnTo>
                  <a:lnTo>
                    <a:pt x="530" y="74"/>
                  </a:lnTo>
                  <a:lnTo>
                    <a:pt x="522" y="78"/>
                  </a:lnTo>
                  <a:lnTo>
                    <a:pt x="518" y="82"/>
                  </a:lnTo>
                  <a:lnTo>
                    <a:pt x="516" y="88"/>
                  </a:lnTo>
                  <a:lnTo>
                    <a:pt x="512" y="104"/>
                  </a:lnTo>
                  <a:lnTo>
                    <a:pt x="512" y="104"/>
                  </a:lnTo>
                  <a:close/>
                  <a:moveTo>
                    <a:pt x="634" y="46"/>
                  </a:moveTo>
                  <a:lnTo>
                    <a:pt x="675" y="46"/>
                  </a:lnTo>
                  <a:lnTo>
                    <a:pt x="675" y="68"/>
                  </a:lnTo>
                  <a:lnTo>
                    <a:pt x="675" y="68"/>
                  </a:lnTo>
                  <a:lnTo>
                    <a:pt x="683" y="58"/>
                  </a:lnTo>
                  <a:lnTo>
                    <a:pt x="693" y="50"/>
                  </a:lnTo>
                  <a:lnTo>
                    <a:pt x="705" y="44"/>
                  </a:lnTo>
                  <a:lnTo>
                    <a:pt x="721" y="42"/>
                  </a:lnTo>
                  <a:lnTo>
                    <a:pt x="721" y="42"/>
                  </a:lnTo>
                  <a:lnTo>
                    <a:pt x="731" y="44"/>
                  </a:lnTo>
                  <a:lnTo>
                    <a:pt x="739" y="46"/>
                  </a:lnTo>
                  <a:lnTo>
                    <a:pt x="747" y="50"/>
                  </a:lnTo>
                  <a:lnTo>
                    <a:pt x="753" y="56"/>
                  </a:lnTo>
                  <a:lnTo>
                    <a:pt x="759" y="62"/>
                  </a:lnTo>
                  <a:lnTo>
                    <a:pt x="763" y="72"/>
                  </a:lnTo>
                  <a:lnTo>
                    <a:pt x="765" y="82"/>
                  </a:lnTo>
                  <a:lnTo>
                    <a:pt x="767" y="96"/>
                  </a:lnTo>
                  <a:lnTo>
                    <a:pt x="767" y="196"/>
                  </a:lnTo>
                  <a:lnTo>
                    <a:pt x="725" y="196"/>
                  </a:lnTo>
                  <a:lnTo>
                    <a:pt x="725" y="102"/>
                  </a:lnTo>
                  <a:lnTo>
                    <a:pt x="725" y="102"/>
                  </a:lnTo>
                  <a:lnTo>
                    <a:pt x="723" y="90"/>
                  </a:lnTo>
                  <a:lnTo>
                    <a:pt x="719" y="82"/>
                  </a:lnTo>
                  <a:lnTo>
                    <a:pt x="711" y="78"/>
                  </a:lnTo>
                  <a:lnTo>
                    <a:pt x="701" y="76"/>
                  </a:lnTo>
                  <a:lnTo>
                    <a:pt x="701" y="76"/>
                  </a:lnTo>
                  <a:lnTo>
                    <a:pt x="691" y="78"/>
                  </a:lnTo>
                  <a:lnTo>
                    <a:pt x="683" y="84"/>
                  </a:lnTo>
                  <a:lnTo>
                    <a:pt x="677" y="92"/>
                  </a:lnTo>
                  <a:lnTo>
                    <a:pt x="675" y="104"/>
                  </a:lnTo>
                  <a:lnTo>
                    <a:pt x="675" y="196"/>
                  </a:lnTo>
                  <a:lnTo>
                    <a:pt x="634" y="196"/>
                  </a:lnTo>
                  <a:lnTo>
                    <a:pt x="634" y="46"/>
                  </a:lnTo>
                  <a:close/>
                  <a:moveTo>
                    <a:pt x="845" y="0"/>
                  </a:moveTo>
                  <a:lnTo>
                    <a:pt x="845" y="46"/>
                  </a:lnTo>
                  <a:lnTo>
                    <a:pt x="873" y="46"/>
                  </a:lnTo>
                  <a:lnTo>
                    <a:pt x="873" y="78"/>
                  </a:lnTo>
                  <a:lnTo>
                    <a:pt x="845" y="78"/>
                  </a:lnTo>
                  <a:lnTo>
                    <a:pt x="845" y="148"/>
                  </a:lnTo>
                  <a:lnTo>
                    <a:pt x="845" y="148"/>
                  </a:lnTo>
                  <a:lnTo>
                    <a:pt x="845" y="156"/>
                  </a:lnTo>
                  <a:lnTo>
                    <a:pt x="849" y="162"/>
                  </a:lnTo>
                  <a:lnTo>
                    <a:pt x="853" y="164"/>
                  </a:lnTo>
                  <a:lnTo>
                    <a:pt x="859" y="166"/>
                  </a:lnTo>
                  <a:lnTo>
                    <a:pt x="859" y="166"/>
                  </a:lnTo>
                  <a:lnTo>
                    <a:pt x="869" y="164"/>
                  </a:lnTo>
                  <a:lnTo>
                    <a:pt x="875" y="162"/>
                  </a:lnTo>
                  <a:lnTo>
                    <a:pt x="875" y="196"/>
                  </a:lnTo>
                  <a:lnTo>
                    <a:pt x="875" y="196"/>
                  </a:lnTo>
                  <a:lnTo>
                    <a:pt x="865" y="198"/>
                  </a:lnTo>
                  <a:lnTo>
                    <a:pt x="851" y="198"/>
                  </a:lnTo>
                  <a:lnTo>
                    <a:pt x="851" y="198"/>
                  </a:lnTo>
                  <a:lnTo>
                    <a:pt x="839" y="198"/>
                  </a:lnTo>
                  <a:lnTo>
                    <a:pt x="829" y="196"/>
                  </a:lnTo>
                  <a:lnTo>
                    <a:pt x="821" y="192"/>
                  </a:lnTo>
                  <a:lnTo>
                    <a:pt x="815" y="188"/>
                  </a:lnTo>
                  <a:lnTo>
                    <a:pt x="809" y="180"/>
                  </a:lnTo>
                  <a:lnTo>
                    <a:pt x="805" y="172"/>
                  </a:lnTo>
                  <a:lnTo>
                    <a:pt x="803" y="164"/>
                  </a:lnTo>
                  <a:lnTo>
                    <a:pt x="803" y="152"/>
                  </a:lnTo>
                  <a:lnTo>
                    <a:pt x="803" y="78"/>
                  </a:lnTo>
                  <a:lnTo>
                    <a:pt x="785" y="78"/>
                  </a:lnTo>
                  <a:lnTo>
                    <a:pt x="785" y="46"/>
                  </a:lnTo>
                  <a:lnTo>
                    <a:pt x="803" y="46"/>
                  </a:lnTo>
                  <a:lnTo>
                    <a:pt x="803" y="18"/>
                  </a:lnTo>
                  <a:lnTo>
                    <a:pt x="845" y="0"/>
                  </a:lnTo>
                  <a:close/>
                  <a:moveTo>
                    <a:pt x="1033" y="196"/>
                  </a:moveTo>
                  <a:lnTo>
                    <a:pt x="991" y="196"/>
                  </a:lnTo>
                  <a:lnTo>
                    <a:pt x="991" y="174"/>
                  </a:lnTo>
                  <a:lnTo>
                    <a:pt x="991" y="174"/>
                  </a:lnTo>
                  <a:lnTo>
                    <a:pt x="983" y="184"/>
                  </a:lnTo>
                  <a:lnTo>
                    <a:pt x="973" y="192"/>
                  </a:lnTo>
                  <a:lnTo>
                    <a:pt x="961" y="198"/>
                  </a:lnTo>
                  <a:lnTo>
                    <a:pt x="947" y="200"/>
                  </a:lnTo>
                  <a:lnTo>
                    <a:pt x="947" y="200"/>
                  </a:lnTo>
                  <a:lnTo>
                    <a:pt x="937" y="198"/>
                  </a:lnTo>
                  <a:lnTo>
                    <a:pt x="927" y="196"/>
                  </a:lnTo>
                  <a:lnTo>
                    <a:pt x="919" y="192"/>
                  </a:lnTo>
                  <a:lnTo>
                    <a:pt x="913" y="188"/>
                  </a:lnTo>
                  <a:lnTo>
                    <a:pt x="907" y="180"/>
                  </a:lnTo>
                  <a:lnTo>
                    <a:pt x="903" y="170"/>
                  </a:lnTo>
                  <a:lnTo>
                    <a:pt x="901" y="160"/>
                  </a:lnTo>
                  <a:lnTo>
                    <a:pt x="899" y="148"/>
                  </a:lnTo>
                  <a:lnTo>
                    <a:pt x="899" y="46"/>
                  </a:lnTo>
                  <a:lnTo>
                    <a:pt x="941" y="46"/>
                  </a:lnTo>
                  <a:lnTo>
                    <a:pt x="941" y="142"/>
                  </a:lnTo>
                  <a:lnTo>
                    <a:pt x="941" y="142"/>
                  </a:lnTo>
                  <a:lnTo>
                    <a:pt x="943" y="152"/>
                  </a:lnTo>
                  <a:lnTo>
                    <a:pt x="947" y="160"/>
                  </a:lnTo>
                  <a:lnTo>
                    <a:pt x="953" y="166"/>
                  </a:lnTo>
                  <a:lnTo>
                    <a:pt x="963" y="166"/>
                  </a:lnTo>
                  <a:lnTo>
                    <a:pt x="963" y="166"/>
                  </a:lnTo>
                  <a:lnTo>
                    <a:pt x="973" y="166"/>
                  </a:lnTo>
                  <a:lnTo>
                    <a:pt x="983" y="160"/>
                  </a:lnTo>
                  <a:lnTo>
                    <a:pt x="989" y="152"/>
                  </a:lnTo>
                  <a:lnTo>
                    <a:pt x="991" y="138"/>
                  </a:lnTo>
                  <a:lnTo>
                    <a:pt x="991" y="46"/>
                  </a:lnTo>
                  <a:lnTo>
                    <a:pt x="1033" y="46"/>
                  </a:lnTo>
                  <a:lnTo>
                    <a:pt x="1033" y="196"/>
                  </a:lnTo>
                  <a:close/>
                  <a:moveTo>
                    <a:pt x="1063" y="46"/>
                  </a:moveTo>
                  <a:lnTo>
                    <a:pt x="1105" y="46"/>
                  </a:lnTo>
                  <a:lnTo>
                    <a:pt x="1105" y="74"/>
                  </a:lnTo>
                  <a:lnTo>
                    <a:pt x="1105" y="74"/>
                  </a:lnTo>
                  <a:lnTo>
                    <a:pt x="1113" y="60"/>
                  </a:lnTo>
                  <a:lnTo>
                    <a:pt x="1123" y="52"/>
                  </a:lnTo>
                  <a:lnTo>
                    <a:pt x="1135" y="46"/>
                  </a:lnTo>
                  <a:lnTo>
                    <a:pt x="1149" y="44"/>
                  </a:lnTo>
                  <a:lnTo>
                    <a:pt x="1149" y="86"/>
                  </a:lnTo>
                  <a:lnTo>
                    <a:pt x="1149" y="86"/>
                  </a:lnTo>
                  <a:lnTo>
                    <a:pt x="1131" y="88"/>
                  </a:lnTo>
                  <a:lnTo>
                    <a:pt x="1123" y="90"/>
                  </a:lnTo>
                  <a:lnTo>
                    <a:pt x="1117" y="92"/>
                  </a:lnTo>
                  <a:lnTo>
                    <a:pt x="1111" y="98"/>
                  </a:lnTo>
                  <a:lnTo>
                    <a:pt x="1107" y="104"/>
                  </a:lnTo>
                  <a:lnTo>
                    <a:pt x="1105" y="110"/>
                  </a:lnTo>
                  <a:lnTo>
                    <a:pt x="1105" y="120"/>
                  </a:lnTo>
                  <a:lnTo>
                    <a:pt x="1105" y="196"/>
                  </a:lnTo>
                  <a:lnTo>
                    <a:pt x="1063" y="196"/>
                  </a:lnTo>
                  <a:lnTo>
                    <a:pt x="1063" y="46"/>
                  </a:lnTo>
                  <a:close/>
                  <a:moveTo>
                    <a:pt x="1237" y="200"/>
                  </a:moveTo>
                  <a:lnTo>
                    <a:pt x="1237" y="200"/>
                  </a:lnTo>
                  <a:lnTo>
                    <a:pt x="1221" y="198"/>
                  </a:lnTo>
                  <a:lnTo>
                    <a:pt x="1207" y="194"/>
                  </a:lnTo>
                  <a:lnTo>
                    <a:pt x="1195" y="188"/>
                  </a:lnTo>
                  <a:lnTo>
                    <a:pt x="1183" y="180"/>
                  </a:lnTo>
                  <a:lnTo>
                    <a:pt x="1175" y="170"/>
                  </a:lnTo>
                  <a:lnTo>
                    <a:pt x="1169" y="156"/>
                  </a:lnTo>
                  <a:lnTo>
                    <a:pt x="1165" y="142"/>
                  </a:lnTo>
                  <a:lnTo>
                    <a:pt x="1163" y="124"/>
                  </a:lnTo>
                  <a:lnTo>
                    <a:pt x="1163" y="120"/>
                  </a:lnTo>
                  <a:lnTo>
                    <a:pt x="1163" y="120"/>
                  </a:lnTo>
                  <a:lnTo>
                    <a:pt x="1165" y="102"/>
                  </a:lnTo>
                  <a:lnTo>
                    <a:pt x="1169" y="88"/>
                  </a:lnTo>
                  <a:lnTo>
                    <a:pt x="1175" y="74"/>
                  </a:lnTo>
                  <a:lnTo>
                    <a:pt x="1183" y="62"/>
                  </a:lnTo>
                  <a:lnTo>
                    <a:pt x="1195" y="54"/>
                  </a:lnTo>
                  <a:lnTo>
                    <a:pt x="1207" y="48"/>
                  </a:lnTo>
                  <a:lnTo>
                    <a:pt x="1221" y="44"/>
                  </a:lnTo>
                  <a:lnTo>
                    <a:pt x="1235" y="42"/>
                  </a:lnTo>
                  <a:lnTo>
                    <a:pt x="1235" y="42"/>
                  </a:lnTo>
                  <a:lnTo>
                    <a:pt x="1249" y="44"/>
                  </a:lnTo>
                  <a:lnTo>
                    <a:pt x="1261" y="46"/>
                  </a:lnTo>
                  <a:lnTo>
                    <a:pt x="1273" y="52"/>
                  </a:lnTo>
                  <a:lnTo>
                    <a:pt x="1283" y="60"/>
                  </a:lnTo>
                  <a:lnTo>
                    <a:pt x="1291" y="70"/>
                  </a:lnTo>
                  <a:lnTo>
                    <a:pt x="1299" y="82"/>
                  </a:lnTo>
                  <a:lnTo>
                    <a:pt x="1303" y="96"/>
                  </a:lnTo>
                  <a:lnTo>
                    <a:pt x="1303" y="114"/>
                  </a:lnTo>
                  <a:lnTo>
                    <a:pt x="1303" y="132"/>
                  </a:lnTo>
                  <a:lnTo>
                    <a:pt x="1205" y="132"/>
                  </a:lnTo>
                  <a:lnTo>
                    <a:pt x="1205" y="132"/>
                  </a:lnTo>
                  <a:lnTo>
                    <a:pt x="1209" y="148"/>
                  </a:lnTo>
                  <a:lnTo>
                    <a:pt x="1211" y="156"/>
                  </a:lnTo>
                  <a:lnTo>
                    <a:pt x="1215" y="160"/>
                  </a:lnTo>
                  <a:lnTo>
                    <a:pt x="1219" y="164"/>
                  </a:lnTo>
                  <a:lnTo>
                    <a:pt x="1225" y="168"/>
                  </a:lnTo>
                  <a:lnTo>
                    <a:pt x="1237" y="170"/>
                  </a:lnTo>
                  <a:lnTo>
                    <a:pt x="1237" y="170"/>
                  </a:lnTo>
                  <a:lnTo>
                    <a:pt x="1247" y="168"/>
                  </a:lnTo>
                  <a:lnTo>
                    <a:pt x="1257" y="164"/>
                  </a:lnTo>
                  <a:lnTo>
                    <a:pt x="1261" y="158"/>
                  </a:lnTo>
                  <a:lnTo>
                    <a:pt x="1265" y="150"/>
                  </a:lnTo>
                  <a:lnTo>
                    <a:pt x="1303" y="150"/>
                  </a:lnTo>
                  <a:lnTo>
                    <a:pt x="1303" y="150"/>
                  </a:lnTo>
                  <a:lnTo>
                    <a:pt x="1301" y="160"/>
                  </a:lnTo>
                  <a:lnTo>
                    <a:pt x="1297" y="170"/>
                  </a:lnTo>
                  <a:lnTo>
                    <a:pt x="1291" y="178"/>
                  </a:lnTo>
                  <a:lnTo>
                    <a:pt x="1283" y="186"/>
                  </a:lnTo>
                  <a:lnTo>
                    <a:pt x="1273" y="192"/>
                  </a:lnTo>
                  <a:lnTo>
                    <a:pt x="1263" y="196"/>
                  </a:lnTo>
                  <a:lnTo>
                    <a:pt x="1251" y="198"/>
                  </a:lnTo>
                  <a:lnTo>
                    <a:pt x="1237" y="200"/>
                  </a:lnTo>
                  <a:lnTo>
                    <a:pt x="1237" y="200"/>
                  </a:lnTo>
                  <a:close/>
                  <a:moveTo>
                    <a:pt x="1207" y="104"/>
                  </a:moveTo>
                  <a:lnTo>
                    <a:pt x="1263" y="104"/>
                  </a:lnTo>
                  <a:lnTo>
                    <a:pt x="1263" y="104"/>
                  </a:lnTo>
                  <a:lnTo>
                    <a:pt x="1261" y="90"/>
                  </a:lnTo>
                  <a:lnTo>
                    <a:pt x="1259" y="84"/>
                  </a:lnTo>
                  <a:lnTo>
                    <a:pt x="1255" y="80"/>
                  </a:lnTo>
                  <a:lnTo>
                    <a:pt x="1251" y="76"/>
                  </a:lnTo>
                  <a:lnTo>
                    <a:pt x="1247" y="74"/>
                  </a:lnTo>
                  <a:lnTo>
                    <a:pt x="1235" y="72"/>
                  </a:lnTo>
                  <a:lnTo>
                    <a:pt x="1235" y="72"/>
                  </a:lnTo>
                  <a:lnTo>
                    <a:pt x="1225" y="74"/>
                  </a:lnTo>
                  <a:lnTo>
                    <a:pt x="1217" y="78"/>
                  </a:lnTo>
                  <a:lnTo>
                    <a:pt x="1213" y="82"/>
                  </a:lnTo>
                  <a:lnTo>
                    <a:pt x="1211" y="88"/>
                  </a:lnTo>
                  <a:lnTo>
                    <a:pt x="1207" y="104"/>
                  </a:lnTo>
                  <a:lnTo>
                    <a:pt x="120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853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+ Border">
    <p:bg>
      <p:bgPr>
        <a:gradFill flip="none" rotWithShape="1">
          <a:gsLst>
            <a:gs pos="50000">
              <a:schemeClr val="accent4"/>
            </a:gs>
            <a:gs pos="0">
              <a:srgbClr val="FE7800"/>
            </a:gs>
            <a:gs pos="100000">
              <a:schemeClr val="accent5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CF1DF-9B7F-5DBF-AD3F-019D2F05595B}"/>
              </a:ext>
            </a:extLst>
          </p:cNvPr>
          <p:cNvSpPr/>
          <p:nvPr userDrawn="1"/>
        </p:nvSpPr>
        <p:spPr>
          <a:xfrm>
            <a:off x="133350" y="137160"/>
            <a:ext cx="11925301" cy="6583680"/>
          </a:xfrm>
          <a:prstGeom prst="rect">
            <a:avLst/>
          </a:prstGeom>
          <a:solidFill>
            <a:schemeClr val="bg1"/>
          </a:solidFill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5DDF1-1393-B2A2-044D-22EC4F0E9A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5462" t="4346" b="8641"/>
          <a:stretch/>
        </p:blipFill>
        <p:spPr>
          <a:xfrm>
            <a:off x="7593496" y="3794760"/>
            <a:ext cx="4465154" cy="2926080"/>
          </a:xfrm>
          <a:prstGeom prst="rect">
            <a:avLst/>
          </a:prstGeom>
        </p:spPr>
      </p:pic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0DD5C24-99EE-FB73-DCB5-08D22C915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552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DD5C24-99EE-FB73-DCB5-08D22C915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16005-58C3-921F-01B1-DC107F5A58BE}"/>
              </a:ext>
            </a:extLst>
          </p:cNvPr>
          <p:cNvSpPr txBox="1"/>
          <p:nvPr userDrawn="1"/>
        </p:nvSpPr>
        <p:spPr>
          <a:xfrm>
            <a:off x="8424570" y="6408847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1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b="1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765A3-3AA0-2536-6C9C-29E6102FDE60}"/>
              </a:ext>
            </a:extLst>
          </p:cNvPr>
          <p:cNvSpPr txBox="1"/>
          <p:nvPr userDrawn="1"/>
        </p:nvSpPr>
        <p:spPr>
          <a:xfrm>
            <a:off x="11536680" y="6408847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b="1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b="1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68298-636E-04BD-3BD4-0CB8AD723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70A7D-A99A-909D-32E8-B3AB76A94B83}"/>
              </a:ext>
            </a:extLst>
          </p:cNvPr>
          <p:cNvGrpSpPr/>
          <p:nvPr userDrawn="1"/>
        </p:nvGrpSpPr>
        <p:grpSpPr>
          <a:xfrm>
            <a:off x="400050" y="6345484"/>
            <a:ext cx="856530" cy="225127"/>
            <a:chOff x="400050" y="6345484"/>
            <a:chExt cx="856530" cy="22512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C278635-22F7-9D6C-0E93-EF640F07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647" y="6345484"/>
              <a:ext cx="84141" cy="89456"/>
            </a:xfrm>
            <a:custGeom>
              <a:avLst/>
              <a:gdLst>
                <a:gd name="T0" fmla="*/ 0 w 128"/>
                <a:gd name="T1" fmla="*/ 96 h 136"/>
                <a:gd name="T2" fmla="*/ 76 w 128"/>
                <a:gd name="T3" fmla="*/ 68 h 136"/>
                <a:gd name="T4" fmla="*/ 0 w 128"/>
                <a:gd name="T5" fmla="*/ 38 h 136"/>
                <a:gd name="T6" fmla="*/ 0 w 128"/>
                <a:gd name="T7" fmla="*/ 0 h 136"/>
                <a:gd name="T8" fmla="*/ 128 w 128"/>
                <a:gd name="T9" fmla="*/ 52 h 136"/>
                <a:gd name="T10" fmla="*/ 128 w 128"/>
                <a:gd name="T11" fmla="*/ 84 h 136"/>
                <a:gd name="T12" fmla="*/ 0 w 128"/>
                <a:gd name="T13" fmla="*/ 136 h 136"/>
                <a:gd name="T14" fmla="*/ 0 w 128"/>
                <a:gd name="T15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36">
                  <a:moveTo>
                    <a:pt x="0" y="96"/>
                  </a:moveTo>
                  <a:lnTo>
                    <a:pt x="76" y="6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8" y="52"/>
                  </a:lnTo>
                  <a:lnTo>
                    <a:pt x="128" y="84"/>
                  </a:lnTo>
                  <a:lnTo>
                    <a:pt x="0" y="13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A7AF517-5107-3E0D-FB93-A730F28144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0050" y="6439059"/>
              <a:ext cx="856530" cy="131552"/>
            </a:xfrm>
            <a:custGeom>
              <a:avLst/>
              <a:gdLst>
                <a:gd name="T0" fmla="*/ 4 w 1303"/>
                <a:gd name="T1" fmla="*/ 176 h 200"/>
                <a:gd name="T2" fmla="*/ 20 w 1303"/>
                <a:gd name="T3" fmla="*/ 116 h 200"/>
                <a:gd name="T4" fmla="*/ 88 w 1303"/>
                <a:gd name="T5" fmla="*/ 88 h 200"/>
                <a:gd name="T6" fmla="*/ 44 w 1303"/>
                <a:gd name="T7" fmla="*/ 92 h 200"/>
                <a:gd name="T8" fmla="*/ 44 w 1303"/>
                <a:gd name="T9" fmla="*/ 46 h 200"/>
                <a:gd name="T10" fmla="*/ 122 w 1303"/>
                <a:gd name="T11" fmla="*/ 62 h 200"/>
                <a:gd name="T12" fmla="*/ 84 w 1303"/>
                <a:gd name="T13" fmla="*/ 188 h 200"/>
                <a:gd name="T14" fmla="*/ 72 w 1303"/>
                <a:gd name="T15" fmla="*/ 132 h 200"/>
                <a:gd name="T16" fmla="*/ 46 w 1303"/>
                <a:gd name="T17" fmla="*/ 166 h 200"/>
                <a:gd name="T18" fmla="*/ 90 w 1303"/>
                <a:gd name="T19" fmla="*/ 146 h 200"/>
                <a:gd name="T20" fmla="*/ 166 w 1303"/>
                <a:gd name="T21" fmla="*/ 170 h 200"/>
                <a:gd name="T22" fmla="*/ 166 w 1303"/>
                <a:gd name="T23" fmla="*/ 74 h 200"/>
                <a:gd name="T24" fmla="*/ 252 w 1303"/>
                <a:gd name="T25" fmla="*/ 46 h 200"/>
                <a:gd name="T26" fmla="*/ 252 w 1303"/>
                <a:gd name="T27" fmla="*/ 100 h 200"/>
                <a:gd name="T28" fmla="*/ 210 w 1303"/>
                <a:gd name="T29" fmla="*/ 82 h 200"/>
                <a:gd name="T30" fmla="*/ 200 w 1303"/>
                <a:gd name="T31" fmla="*/ 144 h 200"/>
                <a:gd name="T32" fmla="*/ 238 w 1303"/>
                <a:gd name="T33" fmla="*/ 166 h 200"/>
                <a:gd name="T34" fmla="*/ 282 w 1303"/>
                <a:gd name="T35" fmla="*/ 174 h 200"/>
                <a:gd name="T36" fmla="*/ 384 w 1303"/>
                <a:gd name="T37" fmla="*/ 200 h 200"/>
                <a:gd name="T38" fmla="*/ 312 w 1303"/>
                <a:gd name="T39" fmla="*/ 122 h 200"/>
                <a:gd name="T40" fmla="*/ 356 w 1303"/>
                <a:gd name="T41" fmla="*/ 48 h 200"/>
                <a:gd name="T42" fmla="*/ 436 w 1303"/>
                <a:gd name="T43" fmla="*/ 64 h 200"/>
                <a:gd name="T44" fmla="*/ 394 w 1303"/>
                <a:gd name="T45" fmla="*/ 76 h 200"/>
                <a:gd name="T46" fmla="*/ 356 w 1303"/>
                <a:gd name="T47" fmla="*/ 100 h 200"/>
                <a:gd name="T48" fmla="*/ 366 w 1303"/>
                <a:gd name="T49" fmla="*/ 162 h 200"/>
                <a:gd name="T50" fmla="*/ 412 w 1303"/>
                <a:gd name="T51" fmla="*/ 140 h 200"/>
                <a:gd name="T52" fmla="*/ 410 w 1303"/>
                <a:gd name="T53" fmla="*/ 196 h 200"/>
                <a:gd name="T54" fmla="*/ 498 w 1303"/>
                <a:gd name="T55" fmla="*/ 188 h 200"/>
                <a:gd name="T56" fmla="*/ 470 w 1303"/>
                <a:gd name="T57" fmla="*/ 102 h 200"/>
                <a:gd name="T58" fmla="*/ 540 w 1303"/>
                <a:gd name="T59" fmla="*/ 42 h 200"/>
                <a:gd name="T60" fmla="*/ 608 w 1303"/>
                <a:gd name="T61" fmla="*/ 114 h 200"/>
                <a:gd name="T62" fmla="*/ 530 w 1303"/>
                <a:gd name="T63" fmla="*/ 168 h 200"/>
                <a:gd name="T64" fmla="*/ 608 w 1303"/>
                <a:gd name="T65" fmla="*/ 150 h 200"/>
                <a:gd name="T66" fmla="*/ 540 w 1303"/>
                <a:gd name="T67" fmla="*/ 200 h 200"/>
                <a:gd name="T68" fmla="*/ 556 w 1303"/>
                <a:gd name="T69" fmla="*/ 76 h 200"/>
                <a:gd name="T70" fmla="*/ 512 w 1303"/>
                <a:gd name="T71" fmla="*/ 104 h 200"/>
                <a:gd name="T72" fmla="*/ 705 w 1303"/>
                <a:gd name="T73" fmla="*/ 44 h 200"/>
                <a:gd name="T74" fmla="*/ 763 w 1303"/>
                <a:gd name="T75" fmla="*/ 72 h 200"/>
                <a:gd name="T76" fmla="*/ 719 w 1303"/>
                <a:gd name="T77" fmla="*/ 82 h 200"/>
                <a:gd name="T78" fmla="*/ 675 w 1303"/>
                <a:gd name="T79" fmla="*/ 196 h 200"/>
                <a:gd name="T80" fmla="*/ 845 w 1303"/>
                <a:gd name="T81" fmla="*/ 148 h 200"/>
                <a:gd name="T82" fmla="*/ 875 w 1303"/>
                <a:gd name="T83" fmla="*/ 162 h 200"/>
                <a:gd name="T84" fmla="*/ 821 w 1303"/>
                <a:gd name="T85" fmla="*/ 192 h 200"/>
                <a:gd name="T86" fmla="*/ 785 w 1303"/>
                <a:gd name="T87" fmla="*/ 46 h 200"/>
                <a:gd name="T88" fmla="*/ 983 w 1303"/>
                <a:gd name="T89" fmla="*/ 184 h 200"/>
                <a:gd name="T90" fmla="*/ 913 w 1303"/>
                <a:gd name="T91" fmla="*/ 188 h 200"/>
                <a:gd name="T92" fmla="*/ 941 w 1303"/>
                <a:gd name="T93" fmla="*/ 142 h 200"/>
                <a:gd name="T94" fmla="*/ 989 w 1303"/>
                <a:gd name="T95" fmla="*/ 152 h 200"/>
                <a:gd name="T96" fmla="*/ 1105 w 1303"/>
                <a:gd name="T97" fmla="*/ 74 h 200"/>
                <a:gd name="T98" fmla="*/ 1123 w 1303"/>
                <a:gd name="T99" fmla="*/ 90 h 200"/>
                <a:gd name="T100" fmla="*/ 1063 w 1303"/>
                <a:gd name="T101" fmla="*/ 46 h 200"/>
                <a:gd name="T102" fmla="*/ 1169 w 1303"/>
                <a:gd name="T103" fmla="*/ 156 h 200"/>
                <a:gd name="T104" fmla="*/ 1183 w 1303"/>
                <a:gd name="T105" fmla="*/ 62 h 200"/>
                <a:gd name="T106" fmla="*/ 1273 w 1303"/>
                <a:gd name="T107" fmla="*/ 52 h 200"/>
                <a:gd name="T108" fmla="*/ 1205 w 1303"/>
                <a:gd name="T109" fmla="*/ 132 h 200"/>
                <a:gd name="T110" fmla="*/ 1247 w 1303"/>
                <a:gd name="T111" fmla="*/ 168 h 200"/>
                <a:gd name="T112" fmla="*/ 1291 w 1303"/>
                <a:gd name="T113" fmla="*/ 178 h 200"/>
                <a:gd name="T114" fmla="*/ 1263 w 1303"/>
                <a:gd name="T115" fmla="*/ 104 h 200"/>
                <a:gd name="T116" fmla="*/ 1235 w 1303"/>
                <a:gd name="T117" fmla="*/ 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3" h="200">
                  <a:moveTo>
                    <a:pt x="48" y="200"/>
                  </a:moveTo>
                  <a:lnTo>
                    <a:pt x="48" y="200"/>
                  </a:lnTo>
                  <a:lnTo>
                    <a:pt x="38" y="198"/>
                  </a:lnTo>
                  <a:lnTo>
                    <a:pt x="30" y="198"/>
                  </a:lnTo>
                  <a:lnTo>
                    <a:pt x="22" y="194"/>
                  </a:lnTo>
                  <a:lnTo>
                    <a:pt x="14" y="188"/>
                  </a:lnTo>
                  <a:lnTo>
                    <a:pt x="8" y="182"/>
                  </a:lnTo>
                  <a:lnTo>
                    <a:pt x="4" y="176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4" y="130"/>
                  </a:lnTo>
                  <a:lnTo>
                    <a:pt x="12" y="122"/>
                  </a:lnTo>
                  <a:lnTo>
                    <a:pt x="20" y="116"/>
                  </a:lnTo>
                  <a:lnTo>
                    <a:pt x="30" y="110"/>
                  </a:lnTo>
                  <a:lnTo>
                    <a:pt x="42" y="106"/>
                  </a:lnTo>
                  <a:lnTo>
                    <a:pt x="56" y="104"/>
                  </a:lnTo>
                  <a:lnTo>
                    <a:pt x="70" y="104"/>
                  </a:lnTo>
                  <a:lnTo>
                    <a:pt x="90" y="10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88" y="88"/>
                  </a:lnTo>
                  <a:lnTo>
                    <a:pt x="84" y="80"/>
                  </a:lnTo>
                  <a:lnTo>
                    <a:pt x="76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58" y="74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80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4" y="56"/>
                  </a:lnTo>
                  <a:lnTo>
                    <a:pt x="34" y="50"/>
                  </a:lnTo>
                  <a:lnTo>
                    <a:pt x="44" y="46"/>
                  </a:lnTo>
                  <a:lnTo>
                    <a:pt x="56" y="44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82" y="44"/>
                  </a:lnTo>
                  <a:lnTo>
                    <a:pt x="94" y="46"/>
                  </a:lnTo>
                  <a:lnTo>
                    <a:pt x="104" y="50"/>
                  </a:lnTo>
                  <a:lnTo>
                    <a:pt x="114" y="56"/>
                  </a:lnTo>
                  <a:lnTo>
                    <a:pt x="122" y="62"/>
                  </a:lnTo>
                  <a:lnTo>
                    <a:pt x="126" y="72"/>
                  </a:lnTo>
                  <a:lnTo>
                    <a:pt x="130" y="82"/>
                  </a:lnTo>
                  <a:lnTo>
                    <a:pt x="132" y="96"/>
                  </a:lnTo>
                  <a:lnTo>
                    <a:pt x="132" y="196"/>
                  </a:lnTo>
                  <a:lnTo>
                    <a:pt x="90" y="196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4" y="188"/>
                  </a:lnTo>
                  <a:lnTo>
                    <a:pt x="74" y="194"/>
                  </a:lnTo>
                  <a:lnTo>
                    <a:pt x="62" y="198"/>
                  </a:lnTo>
                  <a:lnTo>
                    <a:pt x="48" y="200"/>
                  </a:lnTo>
                  <a:lnTo>
                    <a:pt x="48" y="200"/>
                  </a:lnTo>
                  <a:close/>
                  <a:moveTo>
                    <a:pt x="90" y="146"/>
                  </a:moveTo>
                  <a:lnTo>
                    <a:pt x="90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58" y="134"/>
                  </a:lnTo>
                  <a:lnTo>
                    <a:pt x="48" y="136"/>
                  </a:lnTo>
                  <a:lnTo>
                    <a:pt x="44" y="14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60"/>
                  </a:lnTo>
                  <a:lnTo>
                    <a:pt x="46" y="166"/>
                  </a:lnTo>
                  <a:lnTo>
                    <a:pt x="5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6" y="156"/>
                  </a:lnTo>
                  <a:lnTo>
                    <a:pt x="88" y="152"/>
                  </a:lnTo>
                  <a:lnTo>
                    <a:pt x="90" y="146"/>
                  </a:lnTo>
                  <a:lnTo>
                    <a:pt x="90" y="146"/>
                  </a:lnTo>
                  <a:close/>
                  <a:moveTo>
                    <a:pt x="226" y="200"/>
                  </a:moveTo>
                  <a:lnTo>
                    <a:pt x="226" y="200"/>
                  </a:lnTo>
                  <a:lnTo>
                    <a:pt x="212" y="198"/>
                  </a:lnTo>
                  <a:lnTo>
                    <a:pt x="198" y="194"/>
                  </a:lnTo>
                  <a:lnTo>
                    <a:pt x="186" y="188"/>
                  </a:lnTo>
                  <a:lnTo>
                    <a:pt x="174" y="180"/>
                  </a:lnTo>
                  <a:lnTo>
                    <a:pt x="166" y="170"/>
                  </a:lnTo>
                  <a:lnTo>
                    <a:pt x="160" y="156"/>
                  </a:lnTo>
                  <a:lnTo>
                    <a:pt x="156" y="140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6" y="102"/>
                  </a:lnTo>
                  <a:lnTo>
                    <a:pt x="160" y="88"/>
                  </a:lnTo>
                  <a:lnTo>
                    <a:pt x="166" y="74"/>
                  </a:lnTo>
                  <a:lnTo>
                    <a:pt x="176" y="62"/>
                  </a:lnTo>
                  <a:lnTo>
                    <a:pt x="186" y="54"/>
                  </a:lnTo>
                  <a:lnTo>
                    <a:pt x="198" y="48"/>
                  </a:lnTo>
                  <a:lnTo>
                    <a:pt x="212" y="44"/>
                  </a:lnTo>
                  <a:lnTo>
                    <a:pt x="226" y="42"/>
                  </a:lnTo>
                  <a:lnTo>
                    <a:pt x="226" y="42"/>
                  </a:lnTo>
                  <a:lnTo>
                    <a:pt x="240" y="44"/>
                  </a:lnTo>
                  <a:lnTo>
                    <a:pt x="252" y="46"/>
                  </a:lnTo>
                  <a:lnTo>
                    <a:pt x="262" y="50"/>
                  </a:lnTo>
                  <a:lnTo>
                    <a:pt x="272" y="56"/>
                  </a:lnTo>
                  <a:lnTo>
                    <a:pt x="280" y="64"/>
                  </a:lnTo>
                  <a:lnTo>
                    <a:pt x="286" y="74"/>
                  </a:lnTo>
                  <a:lnTo>
                    <a:pt x="290" y="86"/>
                  </a:lnTo>
                  <a:lnTo>
                    <a:pt x="292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0" y="90"/>
                  </a:lnTo>
                  <a:lnTo>
                    <a:pt x="244" y="82"/>
                  </a:lnTo>
                  <a:lnTo>
                    <a:pt x="23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2" y="76"/>
                  </a:lnTo>
                  <a:lnTo>
                    <a:pt x="216" y="78"/>
                  </a:lnTo>
                  <a:lnTo>
                    <a:pt x="210" y="82"/>
                  </a:lnTo>
                  <a:lnTo>
                    <a:pt x="206" y="86"/>
                  </a:lnTo>
                  <a:lnTo>
                    <a:pt x="202" y="92"/>
                  </a:lnTo>
                  <a:lnTo>
                    <a:pt x="200" y="100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44"/>
                  </a:lnTo>
                  <a:lnTo>
                    <a:pt x="202" y="152"/>
                  </a:lnTo>
                  <a:lnTo>
                    <a:pt x="206" y="158"/>
                  </a:lnTo>
                  <a:lnTo>
                    <a:pt x="210" y="162"/>
                  </a:lnTo>
                  <a:lnTo>
                    <a:pt x="214" y="166"/>
                  </a:lnTo>
                  <a:lnTo>
                    <a:pt x="220" y="168"/>
                  </a:lnTo>
                  <a:lnTo>
                    <a:pt x="228" y="168"/>
                  </a:lnTo>
                  <a:lnTo>
                    <a:pt x="228" y="168"/>
                  </a:lnTo>
                  <a:lnTo>
                    <a:pt x="238" y="166"/>
                  </a:lnTo>
                  <a:lnTo>
                    <a:pt x="246" y="160"/>
                  </a:lnTo>
                  <a:lnTo>
                    <a:pt x="252" y="152"/>
                  </a:lnTo>
                  <a:lnTo>
                    <a:pt x="256" y="140"/>
                  </a:lnTo>
                  <a:lnTo>
                    <a:pt x="294" y="140"/>
                  </a:lnTo>
                  <a:lnTo>
                    <a:pt x="294" y="140"/>
                  </a:lnTo>
                  <a:lnTo>
                    <a:pt x="292" y="154"/>
                  </a:lnTo>
                  <a:lnTo>
                    <a:pt x="288" y="164"/>
                  </a:lnTo>
                  <a:lnTo>
                    <a:pt x="282" y="174"/>
                  </a:lnTo>
                  <a:lnTo>
                    <a:pt x="274" y="184"/>
                  </a:lnTo>
                  <a:lnTo>
                    <a:pt x="264" y="190"/>
                  </a:lnTo>
                  <a:lnTo>
                    <a:pt x="254" y="196"/>
                  </a:lnTo>
                  <a:lnTo>
                    <a:pt x="240" y="198"/>
                  </a:lnTo>
                  <a:lnTo>
                    <a:pt x="226" y="200"/>
                  </a:lnTo>
                  <a:lnTo>
                    <a:pt x="226" y="200"/>
                  </a:lnTo>
                  <a:close/>
                  <a:moveTo>
                    <a:pt x="384" y="200"/>
                  </a:moveTo>
                  <a:lnTo>
                    <a:pt x="384" y="200"/>
                  </a:lnTo>
                  <a:lnTo>
                    <a:pt x="368" y="198"/>
                  </a:lnTo>
                  <a:lnTo>
                    <a:pt x="354" y="194"/>
                  </a:lnTo>
                  <a:lnTo>
                    <a:pt x="342" y="188"/>
                  </a:lnTo>
                  <a:lnTo>
                    <a:pt x="332" y="180"/>
                  </a:lnTo>
                  <a:lnTo>
                    <a:pt x="322" y="170"/>
                  </a:lnTo>
                  <a:lnTo>
                    <a:pt x="316" y="156"/>
                  </a:lnTo>
                  <a:lnTo>
                    <a:pt x="312" y="140"/>
                  </a:lnTo>
                  <a:lnTo>
                    <a:pt x="312" y="122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12" y="102"/>
                  </a:lnTo>
                  <a:lnTo>
                    <a:pt x="316" y="88"/>
                  </a:lnTo>
                  <a:lnTo>
                    <a:pt x="324" y="74"/>
                  </a:lnTo>
                  <a:lnTo>
                    <a:pt x="332" y="62"/>
                  </a:lnTo>
                  <a:lnTo>
                    <a:pt x="342" y="54"/>
                  </a:lnTo>
                  <a:lnTo>
                    <a:pt x="356" y="48"/>
                  </a:lnTo>
                  <a:lnTo>
                    <a:pt x="368" y="44"/>
                  </a:lnTo>
                  <a:lnTo>
                    <a:pt x="384" y="42"/>
                  </a:lnTo>
                  <a:lnTo>
                    <a:pt x="384" y="42"/>
                  </a:lnTo>
                  <a:lnTo>
                    <a:pt x="396" y="44"/>
                  </a:lnTo>
                  <a:lnTo>
                    <a:pt x="408" y="46"/>
                  </a:lnTo>
                  <a:lnTo>
                    <a:pt x="418" y="50"/>
                  </a:lnTo>
                  <a:lnTo>
                    <a:pt x="428" y="56"/>
                  </a:lnTo>
                  <a:lnTo>
                    <a:pt x="436" y="64"/>
                  </a:lnTo>
                  <a:lnTo>
                    <a:pt x="442" y="74"/>
                  </a:lnTo>
                  <a:lnTo>
                    <a:pt x="446" y="86"/>
                  </a:lnTo>
                  <a:lnTo>
                    <a:pt x="450" y="100"/>
                  </a:lnTo>
                  <a:lnTo>
                    <a:pt x="410" y="100"/>
                  </a:lnTo>
                  <a:lnTo>
                    <a:pt x="410" y="100"/>
                  </a:lnTo>
                  <a:lnTo>
                    <a:pt x="406" y="90"/>
                  </a:lnTo>
                  <a:lnTo>
                    <a:pt x="402" y="82"/>
                  </a:lnTo>
                  <a:lnTo>
                    <a:pt x="394" y="76"/>
                  </a:lnTo>
                  <a:lnTo>
                    <a:pt x="384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2" y="78"/>
                  </a:lnTo>
                  <a:lnTo>
                    <a:pt x="366" y="82"/>
                  </a:lnTo>
                  <a:lnTo>
                    <a:pt x="362" y="86"/>
                  </a:lnTo>
                  <a:lnTo>
                    <a:pt x="358" y="92"/>
                  </a:lnTo>
                  <a:lnTo>
                    <a:pt x="356" y="100"/>
                  </a:lnTo>
                  <a:lnTo>
                    <a:pt x="354" y="108"/>
                  </a:lnTo>
                  <a:lnTo>
                    <a:pt x="354" y="120"/>
                  </a:lnTo>
                  <a:lnTo>
                    <a:pt x="354" y="124"/>
                  </a:lnTo>
                  <a:lnTo>
                    <a:pt x="354" y="124"/>
                  </a:lnTo>
                  <a:lnTo>
                    <a:pt x="356" y="144"/>
                  </a:lnTo>
                  <a:lnTo>
                    <a:pt x="358" y="152"/>
                  </a:lnTo>
                  <a:lnTo>
                    <a:pt x="362" y="158"/>
                  </a:lnTo>
                  <a:lnTo>
                    <a:pt x="366" y="162"/>
                  </a:lnTo>
                  <a:lnTo>
                    <a:pt x="372" y="166"/>
                  </a:lnTo>
                  <a:lnTo>
                    <a:pt x="378" y="168"/>
                  </a:lnTo>
                  <a:lnTo>
                    <a:pt x="384" y="168"/>
                  </a:lnTo>
                  <a:lnTo>
                    <a:pt x="384" y="168"/>
                  </a:lnTo>
                  <a:lnTo>
                    <a:pt x="394" y="166"/>
                  </a:lnTo>
                  <a:lnTo>
                    <a:pt x="402" y="160"/>
                  </a:lnTo>
                  <a:lnTo>
                    <a:pt x="408" y="152"/>
                  </a:lnTo>
                  <a:lnTo>
                    <a:pt x="412" y="140"/>
                  </a:lnTo>
                  <a:lnTo>
                    <a:pt x="450" y="140"/>
                  </a:lnTo>
                  <a:lnTo>
                    <a:pt x="450" y="140"/>
                  </a:lnTo>
                  <a:lnTo>
                    <a:pt x="448" y="154"/>
                  </a:lnTo>
                  <a:lnTo>
                    <a:pt x="444" y="164"/>
                  </a:lnTo>
                  <a:lnTo>
                    <a:pt x="438" y="174"/>
                  </a:lnTo>
                  <a:lnTo>
                    <a:pt x="430" y="184"/>
                  </a:lnTo>
                  <a:lnTo>
                    <a:pt x="422" y="190"/>
                  </a:lnTo>
                  <a:lnTo>
                    <a:pt x="410" y="196"/>
                  </a:lnTo>
                  <a:lnTo>
                    <a:pt x="398" y="198"/>
                  </a:lnTo>
                  <a:lnTo>
                    <a:pt x="384" y="200"/>
                  </a:lnTo>
                  <a:lnTo>
                    <a:pt x="384" y="200"/>
                  </a:lnTo>
                  <a:close/>
                  <a:moveTo>
                    <a:pt x="540" y="200"/>
                  </a:moveTo>
                  <a:lnTo>
                    <a:pt x="540" y="200"/>
                  </a:lnTo>
                  <a:lnTo>
                    <a:pt x="526" y="198"/>
                  </a:lnTo>
                  <a:lnTo>
                    <a:pt x="512" y="194"/>
                  </a:lnTo>
                  <a:lnTo>
                    <a:pt x="498" y="188"/>
                  </a:lnTo>
                  <a:lnTo>
                    <a:pt x="488" y="180"/>
                  </a:lnTo>
                  <a:lnTo>
                    <a:pt x="480" y="170"/>
                  </a:lnTo>
                  <a:lnTo>
                    <a:pt x="474" y="156"/>
                  </a:lnTo>
                  <a:lnTo>
                    <a:pt x="470" y="142"/>
                  </a:lnTo>
                  <a:lnTo>
                    <a:pt x="468" y="124"/>
                  </a:lnTo>
                  <a:lnTo>
                    <a:pt x="468" y="120"/>
                  </a:lnTo>
                  <a:lnTo>
                    <a:pt x="468" y="120"/>
                  </a:lnTo>
                  <a:lnTo>
                    <a:pt x="470" y="102"/>
                  </a:lnTo>
                  <a:lnTo>
                    <a:pt x="474" y="88"/>
                  </a:lnTo>
                  <a:lnTo>
                    <a:pt x="480" y="74"/>
                  </a:lnTo>
                  <a:lnTo>
                    <a:pt x="488" y="62"/>
                  </a:lnTo>
                  <a:lnTo>
                    <a:pt x="500" y="54"/>
                  </a:lnTo>
                  <a:lnTo>
                    <a:pt x="512" y="48"/>
                  </a:lnTo>
                  <a:lnTo>
                    <a:pt x="524" y="44"/>
                  </a:lnTo>
                  <a:lnTo>
                    <a:pt x="540" y="42"/>
                  </a:lnTo>
                  <a:lnTo>
                    <a:pt x="540" y="42"/>
                  </a:lnTo>
                  <a:lnTo>
                    <a:pt x="554" y="44"/>
                  </a:lnTo>
                  <a:lnTo>
                    <a:pt x="566" y="46"/>
                  </a:lnTo>
                  <a:lnTo>
                    <a:pt x="578" y="52"/>
                  </a:lnTo>
                  <a:lnTo>
                    <a:pt x="588" y="60"/>
                  </a:lnTo>
                  <a:lnTo>
                    <a:pt x="596" y="70"/>
                  </a:lnTo>
                  <a:lnTo>
                    <a:pt x="602" y="82"/>
                  </a:lnTo>
                  <a:lnTo>
                    <a:pt x="606" y="96"/>
                  </a:lnTo>
                  <a:lnTo>
                    <a:pt x="608" y="114"/>
                  </a:lnTo>
                  <a:lnTo>
                    <a:pt x="608" y="132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4" y="148"/>
                  </a:lnTo>
                  <a:lnTo>
                    <a:pt x="516" y="156"/>
                  </a:lnTo>
                  <a:lnTo>
                    <a:pt x="520" y="160"/>
                  </a:lnTo>
                  <a:lnTo>
                    <a:pt x="524" y="164"/>
                  </a:lnTo>
                  <a:lnTo>
                    <a:pt x="530" y="168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52" y="168"/>
                  </a:lnTo>
                  <a:lnTo>
                    <a:pt x="560" y="164"/>
                  </a:lnTo>
                  <a:lnTo>
                    <a:pt x="566" y="158"/>
                  </a:lnTo>
                  <a:lnTo>
                    <a:pt x="570" y="150"/>
                  </a:lnTo>
                  <a:lnTo>
                    <a:pt x="608" y="150"/>
                  </a:lnTo>
                  <a:lnTo>
                    <a:pt x="608" y="150"/>
                  </a:lnTo>
                  <a:lnTo>
                    <a:pt x="606" y="160"/>
                  </a:lnTo>
                  <a:lnTo>
                    <a:pt x="602" y="170"/>
                  </a:lnTo>
                  <a:lnTo>
                    <a:pt x="596" y="178"/>
                  </a:lnTo>
                  <a:lnTo>
                    <a:pt x="588" y="186"/>
                  </a:lnTo>
                  <a:lnTo>
                    <a:pt x="578" y="192"/>
                  </a:lnTo>
                  <a:lnTo>
                    <a:pt x="568" y="196"/>
                  </a:lnTo>
                  <a:lnTo>
                    <a:pt x="556" y="198"/>
                  </a:lnTo>
                  <a:lnTo>
                    <a:pt x="540" y="200"/>
                  </a:lnTo>
                  <a:lnTo>
                    <a:pt x="540" y="200"/>
                  </a:lnTo>
                  <a:close/>
                  <a:moveTo>
                    <a:pt x="512" y="104"/>
                  </a:moveTo>
                  <a:lnTo>
                    <a:pt x="568" y="104"/>
                  </a:lnTo>
                  <a:lnTo>
                    <a:pt x="568" y="104"/>
                  </a:lnTo>
                  <a:lnTo>
                    <a:pt x="566" y="90"/>
                  </a:lnTo>
                  <a:lnTo>
                    <a:pt x="562" y="84"/>
                  </a:lnTo>
                  <a:lnTo>
                    <a:pt x="560" y="80"/>
                  </a:lnTo>
                  <a:lnTo>
                    <a:pt x="556" y="76"/>
                  </a:lnTo>
                  <a:lnTo>
                    <a:pt x="552" y="74"/>
                  </a:lnTo>
                  <a:lnTo>
                    <a:pt x="540" y="72"/>
                  </a:lnTo>
                  <a:lnTo>
                    <a:pt x="540" y="72"/>
                  </a:lnTo>
                  <a:lnTo>
                    <a:pt x="530" y="74"/>
                  </a:lnTo>
                  <a:lnTo>
                    <a:pt x="522" y="78"/>
                  </a:lnTo>
                  <a:lnTo>
                    <a:pt x="518" y="82"/>
                  </a:lnTo>
                  <a:lnTo>
                    <a:pt x="516" y="88"/>
                  </a:lnTo>
                  <a:lnTo>
                    <a:pt x="512" y="104"/>
                  </a:lnTo>
                  <a:lnTo>
                    <a:pt x="512" y="104"/>
                  </a:lnTo>
                  <a:close/>
                  <a:moveTo>
                    <a:pt x="634" y="46"/>
                  </a:moveTo>
                  <a:lnTo>
                    <a:pt x="675" y="46"/>
                  </a:lnTo>
                  <a:lnTo>
                    <a:pt x="675" y="68"/>
                  </a:lnTo>
                  <a:lnTo>
                    <a:pt x="675" y="68"/>
                  </a:lnTo>
                  <a:lnTo>
                    <a:pt x="683" y="58"/>
                  </a:lnTo>
                  <a:lnTo>
                    <a:pt x="693" y="50"/>
                  </a:lnTo>
                  <a:lnTo>
                    <a:pt x="705" y="44"/>
                  </a:lnTo>
                  <a:lnTo>
                    <a:pt x="721" y="42"/>
                  </a:lnTo>
                  <a:lnTo>
                    <a:pt x="721" y="42"/>
                  </a:lnTo>
                  <a:lnTo>
                    <a:pt x="731" y="44"/>
                  </a:lnTo>
                  <a:lnTo>
                    <a:pt x="739" y="46"/>
                  </a:lnTo>
                  <a:lnTo>
                    <a:pt x="747" y="50"/>
                  </a:lnTo>
                  <a:lnTo>
                    <a:pt x="753" y="56"/>
                  </a:lnTo>
                  <a:lnTo>
                    <a:pt x="759" y="62"/>
                  </a:lnTo>
                  <a:lnTo>
                    <a:pt x="763" y="72"/>
                  </a:lnTo>
                  <a:lnTo>
                    <a:pt x="765" y="82"/>
                  </a:lnTo>
                  <a:lnTo>
                    <a:pt x="767" y="96"/>
                  </a:lnTo>
                  <a:lnTo>
                    <a:pt x="767" y="196"/>
                  </a:lnTo>
                  <a:lnTo>
                    <a:pt x="725" y="196"/>
                  </a:lnTo>
                  <a:lnTo>
                    <a:pt x="725" y="102"/>
                  </a:lnTo>
                  <a:lnTo>
                    <a:pt x="725" y="102"/>
                  </a:lnTo>
                  <a:lnTo>
                    <a:pt x="723" y="90"/>
                  </a:lnTo>
                  <a:lnTo>
                    <a:pt x="719" y="82"/>
                  </a:lnTo>
                  <a:lnTo>
                    <a:pt x="711" y="78"/>
                  </a:lnTo>
                  <a:lnTo>
                    <a:pt x="701" y="76"/>
                  </a:lnTo>
                  <a:lnTo>
                    <a:pt x="701" y="76"/>
                  </a:lnTo>
                  <a:lnTo>
                    <a:pt x="691" y="78"/>
                  </a:lnTo>
                  <a:lnTo>
                    <a:pt x="683" y="84"/>
                  </a:lnTo>
                  <a:lnTo>
                    <a:pt x="677" y="92"/>
                  </a:lnTo>
                  <a:lnTo>
                    <a:pt x="675" y="104"/>
                  </a:lnTo>
                  <a:lnTo>
                    <a:pt x="675" y="196"/>
                  </a:lnTo>
                  <a:lnTo>
                    <a:pt x="634" y="196"/>
                  </a:lnTo>
                  <a:lnTo>
                    <a:pt x="634" y="46"/>
                  </a:lnTo>
                  <a:close/>
                  <a:moveTo>
                    <a:pt x="845" y="0"/>
                  </a:moveTo>
                  <a:lnTo>
                    <a:pt x="845" y="46"/>
                  </a:lnTo>
                  <a:lnTo>
                    <a:pt x="873" y="46"/>
                  </a:lnTo>
                  <a:lnTo>
                    <a:pt x="873" y="78"/>
                  </a:lnTo>
                  <a:lnTo>
                    <a:pt x="845" y="78"/>
                  </a:lnTo>
                  <a:lnTo>
                    <a:pt x="845" y="148"/>
                  </a:lnTo>
                  <a:lnTo>
                    <a:pt x="845" y="148"/>
                  </a:lnTo>
                  <a:lnTo>
                    <a:pt x="845" y="156"/>
                  </a:lnTo>
                  <a:lnTo>
                    <a:pt x="849" y="162"/>
                  </a:lnTo>
                  <a:lnTo>
                    <a:pt x="853" y="164"/>
                  </a:lnTo>
                  <a:lnTo>
                    <a:pt x="859" y="166"/>
                  </a:lnTo>
                  <a:lnTo>
                    <a:pt x="859" y="166"/>
                  </a:lnTo>
                  <a:lnTo>
                    <a:pt x="869" y="164"/>
                  </a:lnTo>
                  <a:lnTo>
                    <a:pt x="875" y="162"/>
                  </a:lnTo>
                  <a:lnTo>
                    <a:pt x="875" y="196"/>
                  </a:lnTo>
                  <a:lnTo>
                    <a:pt x="875" y="196"/>
                  </a:lnTo>
                  <a:lnTo>
                    <a:pt x="865" y="198"/>
                  </a:lnTo>
                  <a:lnTo>
                    <a:pt x="851" y="198"/>
                  </a:lnTo>
                  <a:lnTo>
                    <a:pt x="851" y="198"/>
                  </a:lnTo>
                  <a:lnTo>
                    <a:pt x="839" y="198"/>
                  </a:lnTo>
                  <a:lnTo>
                    <a:pt x="829" y="196"/>
                  </a:lnTo>
                  <a:lnTo>
                    <a:pt x="821" y="192"/>
                  </a:lnTo>
                  <a:lnTo>
                    <a:pt x="815" y="188"/>
                  </a:lnTo>
                  <a:lnTo>
                    <a:pt x="809" y="180"/>
                  </a:lnTo>
                  <a:lnTo>
                    <a:pt x="805" y="172"/>
                  </a:lnTo>
                  <a:lnTo>
                    <a:pt x="803" y="164"/>
                  </a:lnTo>
                  <a:lnTo>
                    <a:pt x="803" y="152"/>
                  </a:lnTo>
                  <a:lnTo>
                    <a:pt x="803" y="78"/>
                  </a:lnTo>
                  <a:lnTo>
                    <a:pt x="785" y="78"/>
                  </a:lnTo>
                  <a:lnTo>
                    <a:pt x="785" y="46"/>
                  </a:lnTo>
                  <a:lnTo>
                    <a:pt x="803" y="46"/>
                  </a:lnTo>
                  <a:lnTo>
                    <a:pt x="803" y="18"/>
                  </a:lnTo>
                  <a:lnTo>
                    <a:pt x="845" y="0"/>
                  </a:lnTo>
                  <a:close/>
                  <a:moveTo>
                    <a:pt x="1033" y="196"/>
                  </a:moveTo>
                  <a:lnTo>
                    <a:pt x="991" y="196"/>
                  </a:lnTo>
                  <a:lnTo>
                    <a:pt x="991" y="174"/>
                  </a:lnTo>
                  <a:lnTo>
                    <a:pt x="991" y="174"/>
                  </a:lnTo>
                  <a:lnTo>
                    <a:pt x="983" y="184"/>
                  </a:lnTo>
                  <a:lnTo>
                    <a:pt x="973" y="192"/>
                  </a:lnTo>
                  <a:lnTo>
                    <a:pt x="961" y="198"/>
                  </a:lnTo>
                  <a:lnTo>
                    <a:pt x="947" y="200"/>
                  </a:lnTo>
                  <a:lnTo>
                    <a:pt x="947" y="200"/>
                  </a:lnTo>
                  <a:lnTo>
                    <a:pt x="937" y="198"/>
                  </a:lnTo>
                  <a:lnTo>
                    <a:pt x="927" y="196"/>
                  </a:lnTo>
                  <a:lnTo>
                    <a:pt x="919" y="192"/>
                  </a:lnTo>
                  <a:lnTo>
                    <a:pt x="913" y="188"/>
                  </a:lnTo>
                  <a:lnTo>
                    <a:pt x="907" y="180"/>
                  </a:lnTo>
                  <a:lnTo>
                    <a:pt x="903" y="170"/>
                  </a:lnTo>
                  <a:lnTo>
                    <a:pt x="901" y="160"/>
                  </a:lnTo>
                  <a:lnTo>
                    <a:pt x="899" y="148"/>
                  </a:lnTo>
                  <a:lnTo>
                    <a:pt x="899" y="46"/>
                  </a:lnTo>
                  <a:lnTo>
                    <a:pt x="941" y="46"/>
                  </a:lnTo>
                  <a:lnTo>
                    <a:pt x="941" y="142"/>
                  </a:lnTo>
                  <a:lnTo>
                    <a:pt x="941" y="142"/>
                  </a:lnTo>
                  <a:lnTo>
                    <a:pt x="943" y="152"/>
                  </a:lnTo>
                  <a:lnTo>
                    <a:pt x="947" y="160"/>
                  </a:lnTo>
                  <a:lnTo>
                    <a:pt x="953" y="166"/>
                  </a:lnTo>
                  <a:lnTo>
                    <a:pt x="963" y="166"/>
                  </a:lnTo>
                  <a:lnTo>
                    <a:pt x="963" y="166"/>
                  </a:lnTo>
                  <a:lnTo>
                    <a:pt x="973" y="166"/>
                  </a:lnTo>
                  <a:lnTo>
                    <a:pt x="983" y="160"/>
                  </a:lnTo>
                  <a:lnTo>
                    <a:pt x="989" y="152"/>
                  </a:lnTo>
                  <a:lnTo>
                    <a:pt x="991" y="138"/>
                  </a:lnTo>
                  <a:lnTo>
                    <a:pt x="991" y="46"/>
                  </a:lnTo>
                  <a:lnTo>
                    <a:pt x="1033" y="46"/>
                  </a:lnTo>
                  <a:lnTo>
                    <a:pt x="1033" y="196"/>
                  </a:lnTo>
                  <a:close/>
                  <a:moveTo>
                    <a:pt x="1063" y="46"/>
                  </a:moveTo>
                  <a:lnTo>
                    <a:pt x="1105" y="46"/>
                  </a:lnTo>
                  <a:lnTo>
                    <a:pt x="1105" y="74"/>
                  </a:lnTo>
                  <a:lnTo>
                    <a:pt x="1105" y="74"/>
                  </a:lnTo>
                  <a:lnTo>
                    <a:pt x="1113" y="60"/>
                  </a:lnTo>
                  <a:lnTo>
                    <a:pt x="1123" y="52"/>
                  </a:lnTo>
                  <a:lnTo>
                    <a:pt x="1135" y="46"/>
                  </a:lnTo>
                  <a:lnTo>
                    <a:pt x="1149" y="44"/>
                  </a:lnTo>
                  <a:lnTo>
                    <a:pt x="1149" y="86"/>
                  </a:lnTo>
                  <a:lnTo>
                    <a:pt x="1149" y="86"/>
                  </a:lnTo>
                  <a:lnTo>
                    <a:pt x="1131" y="88"/>
                  </a:lnTo>
                  <a:lnTo>
                    <a:pt x="1123" y="90"/>
                  </a:lnTo>
                  <a:lnTo>
                    <a:pt x="1117" y="92"/>
                  </a:lnTo>
                  <a:lnTo>
                    <a:pt x="1111" y="98"/>
                  </a:lnTo>
                  <a:lnTo>
                    <a:pt x="1107" y="104"/>
                  </a:lnTo>
                  <a:lnTo>
                    <a:pt x="1105" y="110"/>
                  </a:lnTo>
                  <a:lnTo>
                    <a:pt x="1105" y="120"/>
                  </a:lnTo>
                  <a:lnTo>
                    <a:pt x="1105" y="196"/>
                  </a:lnTo>
                  <a:lnTo>
                    <a:pt x="1063" y="196"/>
                  </a:lnTo>
                  <a:lnTo>
                    <a:pt x="1063" y="46"/>
                  </a:lnTo>
                  <a:close/>
                  <a:moveTo>
                    <a:pt x="1237" y="200"/>
                  </a:moveTo>
                  <a:lnTo>
                    <a:pt x="1237" y="200"/>
                  </a:lnTo>
                  <a:lnTo>
                    <a:pt x="1221" y="198"/>
                  </a:lnTo>
                  <a:lnTo>
                    <a:pt x="1207" y="194"/>
                  </a:lnTo>
                  <a:lnTo>
                    <a:pt x="1195" y="188"/>
                  </a:lnTo>
                  <a:lnTo>
                    <a:pt x="1183" y="180"/>
                  </a:lnTo>
                  <a:lnTo>
                    <a:pt x="1175" y="170"/>
                  </a:lnTo>
                  <a:lnTo>
                    <a:pt x="1169" y="156"/>
                  </a:lnTo>
                  <a:lnTo>
                    <a:pt x="1165" y="142"/>
                  </a:lnTo>
                  <a:lnTo>
                    <a:pt x="1163" y="124"/>
                  </a:lnTo>
                  <a:lnTo>
                    <a:pt x="1163" y="120"/>
                  </a:lnTo>
                  <a:lnTo>
                    <a:pt x="1163" y="120"/>
                  </a:lnTo>
                  <a:lnTo>
                    <a:pt x="1165" y="102"/>
                  </a:lnTo>
                  <a:lnTo>
                    <a:pt x="1169" y="88"/>
                  </a:lnTo>
                  <a:lnTo>
                    <a:pt x="1175" y="74"/>
                  </a:lnTo>
                  <a:lnTo>
                    <a:pt x="1183" y="62"/>
                  </a:lnTo>
                  <a:lnTo>
                    <a:pt x="1195" y="54"/>
                  </a:lnTo>
                  <a:lnTo>
                    <a:pt x="1207" y="48"/>
                  </a:lnTo>
                  <a:lnTo>
                    <a:pt x="1221" y="44"/>
                  </a:lnTo>
                  <a:lnTo>
                    <a:pt x="1235" y="42"/>
                  </a:lnTo>
                  <a:lnTo>
                    <a:pt x="1235" y="42"/>
                  </a:lnTo>
                  <a:lnTo>
                    <a:pt x="1249" y="44"/>
                  </a:lnTo>
                  <a:lnTo>
                    <a:pt x="1261" y="46"/>
                  </a:lnTo>
                  <a:lnTo>
                    <a:pt x="1273" y="52"/>
                  </a:lnTo>
                  <a:lnTo>
                    <a:pt x="1283" y="60"/>
                  </a:lnTo>
                  <a:lnTo>
                    <a:pt x="1291" y="70"/>
                  </a:lnTo>
                  <a:lnTo>
                    <a:pt x="1299" y="82"/>
                  </a:lnTo>
                  <a:lnTo>
                    <a:pt x="1303" y="96"/>
                  </a:lnTo>
                  <a:lnTo>
                    <a:pt x="1303" y="114"/>
                  </a:lnTo>
                  <a:lnTo>
                    <a:pt x="1303" y="132"/>
                  </a:lnTo>
                  <a:lnTo>
                    <a:pt x="1205" y="132"/>
                  </a:lnTo>
                  <a:lnTo>
                    <a:pt x="1205" y="132"/>
                  </a:lnTo>
                  <a:lnTo>
                    <a:pt x="1209" y="148"/>
                  </a:lnTo>
                  <a:lnTo>
                    <a:pt x="1211" y="156"/>
                  </a:lnTo>
                  <a:lnTo>
                    <a:pt x="1215" y="160"/>
                  </a:lnTo>
                  <a:lnTo>
                    <a:pt x="1219" y="164"/>
                  </a:lnTo>
                  <a:lnTo>
                    <a:pt x="1225" y="168"/>
                  </a:lnTo>
                  <a:lnTo>
                    <a:pt x="1237" y="170"/>
                  </a:lnTo>
                  <a:lnTo>
                    <a:pt x="1237" y="170"/>
                  </a:lnTo>
                  <a:lnTo>
                    <a:pt x="1247" y="168"/>
                  </a:lnTo>
                  <a:lnTo>
                    <a:pt x="1257" y="164"/>
                  </a:lnTo>
                  <a:lnTo>
                    <a:pt x="1261" y="158"/>
                  </a:lnTo>
                  <a:lnTo>
                    <a:pt x="1265" y="150"/>
                  </a:lnTo>
                  <a:lnTo>
                    <a:pt x="1303" y="150"/>
                  </a:lnTo>
                  <a:lnTo>
                    <a:pt x="1303" y="150"/>
                  </a:lnTo>
                  <a:lnTo>
                    <a:pt x="1301" y="160"/>
                  </a:lnTo>
                  <a:lnTo>
                    <a:pt x="1297" y="170"/>
                  </a:lnTo>
                  <a:lnTo>
                    <a:pt x="1291" y="178"/>
                  </a:lnTo>
                  <a:lnTo>
                    <a:pt x="1283" y="186"/>
                  </a:lnTo>
                  <a:lnTo>
                    <a:pt x="1273" y="192"/>
                  </a:lnTo>
                  <a:lnTo>
                    <a:pt x="1263" y="196"/>
                  </a:lnTo>
                  <a:lnTo>
                    <a:pt x="1251" y="198"/>
                  </a:lnTo>
                  <a:lnTo>
                    <a:pt x="1237" y="200"/>
                  </a:lnTo>
                  <a:lnTo>
                    <a:pt x="1237" y="200"/>
                  </a:lnTo>
                  <a:close/>
                  <a:moveTo>
                    <a:pt x="1207" y="104"/>
                  </a:moveTo>
                  <a:lnTo>
                    <a:pt x="1263" y="104"/>
                  </a:lnTo>
                  <a:lnTo>
                    <a:pt x="1263" y="104"/>
                  </a:lnTo>
                  <a:lnTo>
                    <a:pt x="1261" y="90"/>
                  </a:lnTo>
                  <a:lnTo>
                    <a:pt x="1259" y="84"/>
                  </a:lnTo>
                  <a:lnTo>
                    <a:pt x="1255" y="80"/>
                  </a:lnTo>
                  <a:lnTo>
                    <a:pt x="1251" y="76"/>
                  </a:lnTo>
                  <a:lnTo>
                    <a:pt x="1247" y="74"/>
                  </a:lnTo>
                  <a:lnTo>
                    <a:pt x="1235" y="72"/>
                  </a:lnTo>
                  <a:lnTo>
                    <a:pt x="1235" y="72"/>
                  </a:lnTo>
                  <a:lnTo>
                    <a:pt x="1225" y="74"/>
                  </a:lnTo>
                  <a:lnTo>
                    <a:pt x="1217" y="78"/>
                  </a:lnTo>
                  <a:lnTo>
                    <a:pt x="1213" y="82"/>
                  </a:lnTo>
                  <a:lnTo>
                    <a:pt x="1211" y="88"/>
                  </a:lnTo>
                  <a:lnTo>
                    <a:pt x="1207" y="104"/>
                  </a:lnTo>
                  <a:lnTo>
                    <a:pt x="120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E144F4A-0BD1-A229-9E71-629EA718A753}"/>
              </a:ext>
            </a:extLst>
          </p:cNvPr>
          <p:cNvSpPr/>
          <p:nvPr userDrawn="1"/>
        </p:nvSpPr>
        <p:spPr>
          <a:xfrm>
            <a:off x="7323678" y="3794760"/>
            <a:ext cx="1756131" cy="292608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50000"/>
                </a:schemeClr>
              </a:gs>
              <a:gs pos="3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671DE-CCBC-31FF-67A1-C0A5284805EC}"/>
              </a:ext>
            </a:extLst>
          </p:cNvPr>
          <p:cNvSpPr/>
          <p:nvPr userDrawn="1"/>
        </p:nvSpPr>
        <p:spPr>
          <a:xfrm rot="5400000">
            <a:off x="9031496" y="2074650"/>
            <a:ext cx="1756131" cy="4298178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50000"/>
                </a:schemeClr>
              </a:gs>
              <a:gs pos="3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28913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+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441DF-9CC4-EF47-AD4E-CB7AD1A6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863C2-05E9-C395-E107-4FDD36436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AB8BF52-D735-11FC-ACC3-8203D997E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76DEA-AC1B-CEC4-85E4-878B8BCDE537}"/>
              </a:ext>
            </a:extLst>
          </p:cNvPr>
          <p:cNvSpPr txBox="1"/>
          <p:nvPr userDrawn="1"/>
        </p:nvSpPr>
        <p:spPr>
          <a:xfrm>
            <a:off x="8195970" y="6141720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6F8F-2435-5B9B-EBF0-3A7304D5E1AF}"/>
              </a:ext>
            </a:extLst>
          </p:cNvPr>
          <p:cNvSpPr txBox="1"/>
          <p:nvPr userDrawn="1"/>
        </p:nvSpPr>
        <p:spPr>
          <a:xfrm>
            <a:off x="11308080" y="6141720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5" orient="horz" pos="1502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/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C6BC93-381C-9842-9FD9-71C4FFE49B7E}"/>
              </a:ext>
            </a:extLst>
          </p:cNvPr>
          <p:cNvSpPr/>
          <p:nvPr userDrawn="1"/>
        </p:nvSpPr>
        <p:spPr>
          <a:xfrm>
            <a:off x="7141580" y="1538466"/>
            <a:ext cx="4532969" cy="435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9D1DA-B3F7-C70E-6B2B-37C474207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733825-A7F7-E27A-1AD1-5820DDD5C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37BAF-985D-489F-85B7-0CC94438E518}"/>
              </a:ext>
            </a:extLst>
          </p:cNvPr>
          <p:cNvSpPr txBox="1"/>
          <p:nvPr userDrawn="1"/>
        </p:nvSpPr>
        <p:spPr>
          <a:xfrm>
            <a:off x="8195970" y="6141720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56794-3782-B641-C441-221D7D4054BD}"/>
              </a:ext>
            </a:extLst>
          </p:cNvPr>
          <p:cNvSpPr txBox="1"/>
          <p:nvPr userDrawn="1"/>
        </p:nvSpPr>
        <p:spPr>
          <a:xfrm>
            <a:off x="11308080" y="6141720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15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80">
          <p15:clr>
            <a:srgbClr val="FBAE40"/>
          </p15:clr>
        </p15:guide>
        <p15:guide id="2" pos="483">
          <p15:clr>
            <a:srgbClr val="FBAE40"/>
          </p15:clr>
        </p15:guide>
        <p15:guide id="3" pos="4520">
          <p15:clr>
            <a:srgbClr val="FBAE40"/>
          </p15:clr>
        </p15:guide>
        <p15:guide id="4" orient="horz" pos="1117">
          <p15:clr>
            <a:srgbClr val="FBAE40"/>
          </p15:clr>
        </p15:guide>
        <p15:guide id="5" orient="horz" pos="354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E2A9907F-1EFF-ED4E-AAB2-EE3FDFAC6F3B}"/>
              </a:ext>
            </a:extLst>
          </p:cNvPr>
          <p:cNvSpPr txBox="1">
            <a:spLocks/>
          </p:cNvSpPr>
          <p:nvPr userDrawn="1"/>
        </p:nvSpPr>
        <p:spPr>
          <a:xfrm>
            <a:off x="11038640" y="6108346"/>
            <a:ext cx="385711" cy="20637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E63947-FDAA-3E4F-9076-600EEAA75301}"/>
              </a:ext>
            </a:extLst>
          </p:cNvPr>
          <p:cNvSpPr/>
          <p:nvPr userDrawn="1"/>
        </p:nvSpPr>
        <p:spPr>
          <a:xfrm>
            <a:off x="-1" y="1379799"/>
            <a:ext cx="5567423" cy="4098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ECDDEFD-963B-E846-A022-74BCF3A4972F}"/>
              </a:ext>
            </a:extLst>
          </p:cNvPr>
          <p:cNvSpPr txBox="1">
            <a:spLocks/>
          </p:cNvSpPr>
          <p:nvPr userDrawn="1"/>
        </p:nvSpPr>
        <p:spPr>
          <a:xfrm>
            <a:off x="6930524" y="6151538"/>
            <a:ext cx="41148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PH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2022 Accenture.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6C4672-592B-DBC3-CC0B-95ED4DA5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10AF5F-E346-EA2F-40F8-BAC9544BED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345436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/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C6BC93-381C-9842-9FD9-71C4FFE49B7E}"/>
              </a:ext>
            </a:extLst>
          </p:cNvPr>
          <p:cNvSpPr/>
          <p:nvPr userDrawn="1"/>
        </p:nvSpPr>
        <p:spPr>
          <a:xfrm>
            <a:off x="7141580" y="1538466"/>
            <a:ext cx="5050420" cy="435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9D1DA-B3F7-C70E-6B2B-37C474207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733825-A7F7-E27A-1AD1-5820DDD5C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37BAF-985D-489F-85B7-0CC94438E518}"/>
              </a:ext>
            </a:extLst>
          </p:cNvPr>
          <p:cNvSpPr txBox="1"/>
          <p:nvPr userDrawn="1"/>
        </p:nvSpPr>
        <p:spPr>
          <a:xfrm>
            <a:off x="8195970" y="6141720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56794-3782-B641-C441-221D7D4054BD}"/>
              </a:ext>
            </a:extLst>
          </p:cNvPr>
          <p:cNvSpPr txBox="1"/>
          <p:nvPr userDrawn="1"/>
        </p:nvSpPr>
        <p:spPr>
          <a:xfrm>
            <a:off x="11308080" y="6141720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6E543-2D17-8E95-A28E-EAEEC48D2B32}"/>
              </a:ext>
            </a:extLst>
          </p:cNvPr>
          <p:cNvSpPr/>
          <p:nvPr userDrawn="1"/>
        </p:nvSpPr>
        <p:spPr>
          <a:xfrm>
            <a:off x="6096000" y="1773237"/>
            <a:ext cx="6096000" cy="38512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39883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4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/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E2A9907F-1EFF-ED4E-AAB2-EE3FDFAC6F3B}"/>
              </a:ext>
            </a:extLst>
          </p:cNvPr>
          <p:cNvSpPr txBox="1">
            <a:spLocks/>
          </p:cNvSpPr>
          <p:nvPr userDrawn="1"/>
        </p:nvSpPr>
        <p:spPr>
          <a:xfrm>
            <a:off x="11038640" y="6108346"/>
            <a:ext cx="385711" cy="20637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E63947-FDAA-3E4F-9076-600EEAA75301}"/>
              </a:ext>
            </a:extLst>
          </p:cNvPr>
          <p:cNvSpPr/>
          <p:nvPr userDrawn="1"/>
        </p:nvSpPr>
        <p:spPr>
          <a:xfrm>
            <a:off x="-1" y="1379799"/>
            <a:ext cx="5567423" cy="4098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ECDDEFD-963B-E846-A022-74BCF3A4972F}"/>
              </a:ext>
            </a:extLst>
          </p:cNvPr>
          <p:cNvSpPr txBox="1">
            <a:spLocks/>
          </p:cNvSpPr>
          <p:nvPr userDrawn="1"/>
        </p:nvSpPr>
        <p:spPr>
          <a:xfrm>
            <a:off x="6930524" y="6151538"/>
            <a:ext cx="41148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PH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2022 Accenture.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1D4DF-0D37-8476-0C88-8B38FD972B31}"/>
              </a:ext>
            </a:extLst>
          </p:cNvPr>
          <p:cNvSpPr/>
          <p:nvPr userDrawn="1"/>
        </p:nvSpPr>
        <p:spPr>
          <a:xfrm>
            <a:off x="-3048" y="1504188"/>
            <a:ext cx="6035040" cy="38496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A6BF29-606B-09B2-FEAA-82FA20F4D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33282A-1D7F-B4A2-7C8C-5C566E69A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1750650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73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alutation-GTS cente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D1A731-23F5-EC48-B535-77747E321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6096" y="0"/>
            <a:ext cx="1217980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3209D-E2BB-6B47-B7D3-7988A535DE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004483-A7E4-7047-B6F1-3E37D2778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01" y="2328159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Title 72pt</a:t>
            </a:r>
            <a:endParaRPr lang="en-US"/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838CBB3-8C9F-9541-8B3B-46D50AE885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77" y="763649"/>
            <a:ext cx="1272358" cy="336046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A723B6C-27E3-F84C-8774-30A023D35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4354793"/>
            <a:ext cx="4049920" cy="68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000" b="0" i="0" kern="1200" spc="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</a:t>
            </a:r>
            <a:r>
              <a:rPr lang="en-GB" err="1"/>
              <a:t>Graphik</a:t>
            </a:r>
            <a:r>
              <a:rPr lang="en-GB"/>
              <a:t>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D28BAC3D-C984-7345-AD0B-58BB74CD84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9462" y="5924633"/>
            <a:ext cx="3102015" cy="230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dirty="0">
                <a:solidFill>
                  <a:schemeClr val="tx1"/>
                </a:solidFill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2927754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747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A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0052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A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19239"/>
            <a:ext cx="12191999" cy="53875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552445"/>
            <a:ext cx="489584" cy="2272665"/>
          </a:xfrm>
          <a:custGeom>
            <a:avLst/>
            <a:gdLst/>
            <a:ahLst/>
            <a:cxnLst/>
            <a:rect l="l" t="t" r="r" b="b"/>
            <a:pathLst>
              <a:path w="489584" h="2272665">
                <a:moveTo>
                  <a:pt x="489102" y="0"/>
                </a:moveTo>
                <a:lnTo>
                  <a:pt x="0" y="0"/>
                </a:lnTo>
                <a:lnTo>
                  <a:pt x="0" y="2272156"/>
                </a:lnTo>
                <a:lnTo>
                  <a:pt x="489102" y="2272156"/>
                </a:lnTo>
                <a:lnTo>
                  <a:pt x="489102" y="0"/>
                </a:lnTo>
                <a:close/>
              </a:path>
            </a:pathLst>
          </a:custGeom>
          <a:solidFill>
            <a:srgbClr val="750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91383"/>
            <a:ext cx="511302" cy="56768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" y="2996183"/>
            <a:ext cx="497573" cy="56768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7" y="3300983"/>
            <a:ext cx="488429" cy="56768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605783"/>
            <a:ext cx="529590" cy="56768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910583"/>
            <a:ext cx="514350" cy="56768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" y="4215383"/>
            <a:ext cx="497573" cy="5676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3223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9363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25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344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888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52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0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79F8F84-C929-872C-62A1-7D907CCC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1CCF0F-A037-7B9F-D061-53E935A33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D777D-8B2D-D20F-B731-27F17E2F44D8}"/>
              </a:ext>
            </a:extLst>
          </p:cNvPr>
          <p:cNvSpPr txBox="1"/>
          <p:nvPr userDrawn="1"/>
        </p:nvSpPr>
        <p:spPr>
          <a:xfrm>
            <a:off x="8424570" y="6408847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A6941-77FF-59BB-C83F-10C415AC6510}"/>
              </a:ext>
            </a:extLst>
          </p:cNvPr>
          <p:cNvSpPr txBox="1"/>
          <p:nvPr userDrawn="1"/>
        </p:nvSpPr>
        <p:spPr>
          <a:xfrm>
            <a:off x="11536680" y="6408847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F9016-1DF6-76B0-3420-8DB729078045}"/>
              </a:ext>
            </a:extLst>
          </p:cNvPr>
          <p:cNvGrpSpPr/>
          <p:nvPr userDrawn="1"/>
        </p:nvGrpSpPr>
        <p:grpSpPr>
          <a:xfrm>
            <a:off x="400050" y="6345484"/>
            <a:ext cx="856530" cy="225127"/>
            <a:chOff x="400050" y="6345484"/>
            <a:chExt cx="856530" cy="22512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52D3A65-6E15-51B5-8C7E-81893816C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647" y="6345484"/>
              <a:ext cx="84141" cy="89456"/>
            </a:xfrm>
            <a:custGeom>
              <a:avLst/>
              <a:gdLst>
                <a:gd name="T0" fmla="*/ 0 w 128"/>
                <a:gd name="T1" fmla="*/ 96 h 136"/>
                <a:gd name="T2" fmla="*/ 76 w 128"/>
                <a:gd name="T3" fmla="*/ 68 h 136"/>
                <a:gd name="T4" fmla="*/ 0 w 128"/>
                <a:gd name="T5" fmla="*/ 38 h 136"/>
                <a:gd name="T6" fmla="*/ 0 w 128"/>
                <a:gd name="T7" fmla="*/ 0 h 136"/>
                <a:gd name="T8" fmla="*/ 128 w 128"/>
                <a:gd name="T9" fmla="*/ 52 h 136"/>
                <a:gd name="T10" fmla="*/ 128 w 128"/>
                <a:gd name="T11" fmla="*/ 84 h 136"/>
                <a:gd name="T12" fmla="*/ 0 w 128"/>
                <a:gd name="T13" fmla="*/ 136 h 136"/>
                <a:gd name="T14" fmla="*/ 0 w 128"/>
                <a:gd name="T15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36">
                  <a:moveTo>
                    <a:pt x="0" y="96"/>
                  </a:moveTo>
                  <a:lnTo>
                    <a:pt x="76" y="6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8" y="52"/>
                  </a:lnTo>
                  <a:lnTo>
                    <a:pt x="128" y="84"/>
                  </a:lnTo>
                  <a:lnTo>
                    <a:pt x="0" y="13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738CBC4-F8D5-D307-6C84-FCBB8B60A9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0050" y="6439059"/>
              <a:ext cx="856530" cy="131552"/>
            </a:xfrm>
            <a:custGeom>
              <a:avLst/>
              <a:gdLst>
                <a:gd name="T0" fmla="*/ 4 w 1303"/>
                <a:gd name="T1" fmla="*/ 176 h 200"/>
                <a:gd name="T2" fmla="*/ 20 w 1303"/>
                <a:gd name="T3" fmla="*/ 116 h 200"/>
                <a:gd name="T4" fmla="*/ 88 w 1303"/>
                <a:gd name="T5" fmla="*/ 88 h 200"/>
                <a:gd name="T6" fmla="*/ 44 w 1303"/>
                <a:gd name="T7" fmla="*/ 92 h 200"/>
                <a:gd name="T8" fmla="*/ 44 w 1303"/>
                <a:gd name="T9" fmla="*/ 46 h 200"/>
                <a:gd name="T10" fmla="*/ 122 w 1303"/>
                <a:gd name="T11" fmla="*/ 62 h 200"/>
                <a:gd name="T12" fmla="*/ 84 w 1303"/>
                <a:gd name="T13" fmla="*/ 188 h 200"/>
                <a:gd name="T14" fmla="*/ 72 w 1303"/>
                <a:gd name="T15" fmla="*/ 132 h 200"/>
                <a:gd name="T16" fmla="*/ 46 w 1303"/>
                <a:gd name="T17" fmla="*/ 166 h 200"/>
                <a:gd name="T18" fmla="*/ 90 w 1303"/>
                <a:gd name="T19" fmla="*/ 146 h 200"/>
                <a:gd name="T20" fmla="*/ 166 w 1303"/>
                <a:gd name="T21" fmla="*/ 170 h 200"/>
                <a:gd name="T22" fmla="*/ 166 w 1303"/>
                <a:gd name="T23" fmla="*/ 74 h 200"/>
                <a:gd name="T24" fmla="*/ 252 w 1303"/>
                <a:gd name="T25" fmla="*/ 46 h 200"/>
                <a:gd name="T26" fmla="*/ 252 w 1303"/>
                <a:gd name="T27" fmla="*/ 100 h 200"/>
                <a:gd name="T28" fmla="*/ 210 w 1303"/>
                <a:gd name="T29" fmla="*/ 82 h 200"/>
                <a:gd name="T30" fmla="*/ 200 w 1303"/>
                <a:gd name="T31" fmla="*/ 144 h 200"/>
                <a:gd name="T32" fmla="*/ 238 w 1303"/>
                <a:gd name="T33" fmla="*/ 166 h 200"/>
                <a:gd name="T34" fmla="*/ 282 w 1303"/>
                <a:gd name="T35" fmla="*/ 174 h 200"/>
                <a:gd name="T36" fmla="*/ 384 w 1303"/>
                <a:gd name="T37" fmla="*/ 200 h 200"/>
                <a:gd name="T38" fmla="*/ 312 w 1303"/>
                <a:gd name="T39" fmla="*/ 122 h 200"/>
                <a:gd name="T40" fmla="*/ 356 w 1303"/>
                <a:gd name="T41" fmla="*/ 48 h 200"/>
                <a:gd name="T42" fmla="*/ 436 w 1303"/>
                <a:gd name="T43" fmla="*/ 64 h 200"/>
                <a:gd name="T44" fmla="*/ 394 w 1303"/>
                <a:gd name="T45" fmla="*/ 76 h 200"/>
                <a:gd name="T46" fmla="*/ 356 w 1303"/>
                <a:gd name="T47" fmla="*/ 100 h 200"/>
                <a:gd name="T48" fmla="*/ 366 w 1303"/>
                <a:gd name="T49" fmla="*/ 162 h 200"/>
                <a:gd name="T50" fmla="*/ 412 w 1303"/>
                <a:gd name="T51" fmla="*/ 140 h 200"/>
                <a:gd name="T52" fmla="*/ 410 w 1303"/>
                <a:gd name="T53" fmla="*/ 196 h 200"/>
                <a:gd name="T54" fmla="*/ 498 w 1303"/>
                <a:gd name="T55" fmla="*/ 188 h 200"/>
                <a:gd name="T56" fmla="*/ 470 w 1303"/>
                <a:gd name="T57" fmla="*/ 102 h 200"/>
                <a:gd name="T58" fmla="*/ 540 w 1303"/>
                <a:gd name="T59" fmla="*/ 42 h 200"/>
                <a:gd name="T60" fmla="*/ 608 w 1303"/>
                <a:gd name="T61" fmla="*/ 114 h 200"/>
                <a:gd name="T62" fmla="*/ 530 w 1303"/>
                <a:gd name="T63" fmla="*/ 168 h 200"/>
                <a:gd name="T64" fmla="*/ 608 w 1303"/>
                <a:gd name="T65" fmla="*/ 150 h 200"/>
                <a:gd name="T66" fmla="*/ 540 w 1303"/>
                <a:gd name="T67" fmla="*/ 200 h 200"/>
                <a:gd name="T68" fmla="*/ 556 w 1303"/>
                <a:gd name="T69" fmla="*/ 76 h 200"/>
                <a:gd name="T70" fmla="*/ 512 w 1303"/>
                <a:gd name="T71" fmla="*/ 104 h 200"/>
                <a:gd name="T72" fmla="*/ 705 w 1303"/>
                <a:gd name="T73" fmla="*/ 44 h 200"/>
                <a:gd name="T74" fmla="*/ 763 w 1303"/>
                <a:gd name="T75" fmla="*/ 72 h 200"/>
                <a:gd name="T76" fmla="*/ 719 w 1303"/>
                <a:gd name="T77" fmla="*/ 82 h 200"/>
                <a:gd name="T78" fmla="*/ 675 w 1303"/>
                <a:gd name="T79" fmla="*/ 196 h 200"/>
                <a:gd name="T80" fmla="*/ 845 w 1303"/>
                <a:gd name="T81" fmla="*/ 148 h 200"/>
                <a:gd name="T82" fmla="*/ 875 w 1303"/>
                <a:gd name="T83" fmla="*/ 162 h 200"/>
                <a:gd name="T84" fmla="*/ 821 w 1303"/>
                <a:gd name="T85" fmla="*/ 192 h 200"/>
                <a:gd name="T86" fmla="*/ 785 w 1303"/>
                <a:gd name="T87" fmla="*/ 46 h 200"/>
                <a:gd name="T88" fmla="*/ 983 w 1303"/>
                <a:gd name="T89" fmla="*/ 184 h 200"/>
                <a:gd name="T90" fmla="*/ 913 w 1303"/>
                <a:gd name="T91" fmla="*/ 188 h 200"/>
                <a:gd name="T92" fmla="*/ 941 w 1303"/>
                <a:gd name="T93" fmla="*/ 142 h 200"/>
                <a:gd name="T94" fmla="*/ 989 w 1303"/>
                <a:gd name="T95" fmla="*/ 152 h 200"/>
                <a:gd name="T96" fmla="*/ 1105 w 1303"/>
                <a:gd name="T97" fmla="*/ 74 h 200"/>
                <a:gd name="T98" fmla="*/ 1123 w 1303"/>
                <a:gd name="T99" fmla="*/ 90 h 200"/>
                <a:gd name="T100" fmla="*/ 1063 w 1303"/>
                <a:gd name="T101" fmla="*/ 46 h 200"/>
                <a:gd name="T102" fmla="*/ 1169 w 1303"/>
                <a:gd name="T103" fmla="*/ 156 h 200"/>
                <a:gd name="T104" fmla="*/ 1183 w 1303"/>
                <a:gd name="T105" fmla="*/ 62 h 200"/>
                <a:gd name="T106" fmla="*/ 1273 w 1303"/>
                <a:gd name="T107" fmla="*/ 52 h 200"/>
                <a:gd name="T108" fmla="*/ 1205 w 1303"/>
                <a:gd name="T109" fmla="*/ 132 h 200"/>
                <a:gd name="T110" fmla="*/ 1247 w 1303"/>
                <a:gd name="T111" fmla="*/ 168 h 200"/>
                <a:gd name="T112" fmla="*/ 1291 w 1303"/>
                <a:gd name="T113" fmla="*/ 178 h 200"/>
                <a:gd name="T114" fmla="*/ 1263 w 1303"/>
                <a:gd name="T115" fmla="*/ 104 h 200"/>
                <a:gd name="T116" fmla="*/ 1235 w 1303"/>
                <a:gd name="T117" fmla="*/ 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3" h="200">
                  <a:moveTo>
                    <a:pt x="48" y="200"/>
                  </a:moveTo>
                  <a:lnTo>
                    <a:pt x="48" y="200"/>
                  </a:lnTo>
                  <a:lnTo>
                    <a:pt x="38" y="198"/>
                  </a:lnTo>
                  <a:lnTo>
                    <a:pt x="30" y="198"/>
                  </a:lnTo>
                  <a:lnTo>
                    <a:pt x="22" y="194"/>
                  </a:lnTo>
                  <a:lnTo>
                    <a:pt x="14" y="188"/>
                  </a:lnTo>
                  <a:lnTo>
                    <a:pt x="8" y="182"/>
                  </a:lnTo>
                  <a:lnTo>
                    <a:pt x="4" y="176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4" y="130"/>
                  </a:lnTo>
                  <a:lnTo>
                    <a:pt x="12" y="122"/>
                  </a:lnTo>
                  <a:lnTo>
                    <a:pt x="20" y="116"/>
                  </a:lnTo>
                  <a:lnTo>
                    <a:pt x="30" y="110"/>
                  </a:lnTo>
                  <a:lnTo>
                    <a:pt x="42" y="106"/>
                  </a:lnTo>
                  <a:lnTo>
                    <a:pt x="56" y="104"/>
                  </a:lnTo>
                  <a:lnTo>
                    <a:pt x="70" y="104"/>
                  </a:lnTo>
                  <a:lnTo>
                    <a:pt x="90" y="10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88" y="88"/>
                  </a:lnTo>
                  <a:lnTo>
                    <a:pt x="84" y="80"/>
                  </a:lnTo>
                  <a:lnTo>
                    <a:pt x="76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58" y="74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80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4" y="56"/>
                  </a:lnTo>
                  <a:lnTo>
                    <a:pt x="34" y="50"/>
                  </a:lnTo>
                  <a:lnTo>
                    <a:pt x="44" y="46"/>
                  </a:lnTo>
                  <a:lnTo>
                    <a:pt x="56" y="44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82" y="44"/>
                  </a:lnTo>
                  <a:lnTo>
                    <a:pt x="94" y="46"/>
                  </a:lnTo>
                  <a:lnTo>
                    <a:pt x="104" y="50"/>
                  </a:lnTo>
                  <a:lnTo>
                    <a:pt x="114" y="56"/>
                  </a:lnTo>
                  <a:lnTo>
                    <a:pt x="122" y="62"/>
                  </a:lnTo>
                  <a:lnTo>
                    <a:pt x="126" y="72"/>
                  </a:lnTo>
                  <a:lnTo>
                    <a:pt x="130" y="82"/>
                  </a:lnTo>
                  <a:lnTo>
                    <a:pt x="132" y="96"/>
                  </a:lnTo>
                  <a:lnTo>
                    <a:pt x="132" y="196"/>
                  </a:lnTo>
                  <a:lnTo>
                    <a:pt x="90" y="196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4" y="188"/>
                  </a:lnTo>
                  <a:lnTo>
                    <a:pt x="74" y="194"/>
                  </a:lnTo>
                  <a:lnTo>
                    <a:pt x="62" y="198"/>
                  </a:lnTo>
                  <a:lnTo>
                    <a:pt x="48" y="200"/>
                  </a:lnTo>
                  <a:lnTo>
                    <a:pt x="48" y="200"/>
                  </a:lnTo>
                  <a:close/>
                  <a:moveTo>
                    <a:pt x="90" y="146"/>
                  </a:moveTo>
                  <a:lnTo>
                    <a:pt x="90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58" y="134"/>
                  </a:lnTo>
                  <a:lnTo>
                    <a:pt x="48" y="136"/>
                  </a:lnTo>
                  <a:lnTo>
                    <a:pt x="44" y="14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60"/>
                  </a:lnTo>
                  <a:lnTo>
                    <a:pt x="46" y="166"/>
                  </a:lnTo>
                  <a:lnTo>
                    <a:pt x="5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6" y="156"/>
                  </a:lnTo>
                  <a:lnTo>
                    <a:pt x="88" y="152"/>
                  </a:lnTo>
                  <a:lnTo>
                    <a:pt x="90" y="146"/>
                  </a:lnTo>
                  <a:lnTo>
                    <a:pt x="90" y="146"/>
                  </a:lnTo>
                  <a:close/>
                  <a:moveTo>
                    <a:pt x="226" y="200"/>
                  </a:moveTo>
                  <a:lnTo>
                    <a:pt x="226" y="200"/>
                  </a:lnTo>
                  <a:lnTo>
                    <a:pt x="212" y="198"/>
                  </a:lnTo>
                  <a:lnTo>
                    <a:pt x="198" y="194"/>
                  </a:lnTo>
                  <a:lnTo>
                    <a:pt x="186" y="188"/>
                  </a:lnTo>
                  <a:lnTo>
                    <a:pt x="174" y="180"/>
                  </a:lnTo>
                  <a:lnTo>
                    <a:pt x="166" y="170"/>
                  </a:lnTo>
                  <a:lnTo>
                    <a:pt x="160" y="156"/>
                  </a:lnTo>
                  <a:lnTo>
                    <a:pt x="156" y="140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6" y="102"/>
                  </a:lnTo>
                  <a:lnTo>
                    <a:pt x="160" y="88"/>
                  </a:lnTo>
                  <a:lnTo>
                    <a:pt x="166" y="74"/>
                  </a:lnTo>
                  <a:lnTo>
                    <a:pt x="176" y="62"/>
                  </a:lnTo>
                  <a:lnTo>
                    <a:pt x="186" y="54"/>
                  </a:lnTo>
                  <a:lnTo>
                    <a:pt x="198" y="48"/>
                  </a:lnTo>
                  <a:lnTo>
                    <a:pt x="212" y="44"/>
                  </a:lnTo>
                  <a:lnTo>
                    <a:pt x="226" y="42"/>
                  </a:lnTo>
                  <a:lnTo>
                    <a:pt x="226" y="42"/>
                  </a:lnTo>
                  <a:lnTo>
                    <a:pt x="240" y="44"/>
                  </a:lnTo>
                  <a:lnTo>
                    <a:pt x="252" y="46"/>
                  </a:lnTo>
                  <a:lnTo>
                    <a:pt x="262" y="50"/>
                  </a:lnTo>
                  <a:lnTo>
                    <a:pt x="272" y="56"/>
                  </a:lnTo>
                  <a:lnTo>
                    <a:pt x="280" y="64"/>
                  </a:lnTo>
                  <a:lnTo>
                    <a:pt x="286" y="74"/>
                  </a:lnTo>
                  <a:lnTo>
                    <a:pt x="290" y="86"/>
                  </a:lnTo>
                  <a:lnTo>
                    <a:pt x="292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0" y="90"/>
                  </a:lnTo>
                  <a:lnTo>
                    <a:pt x="244" y="82"/>
                  </a:lnTo>
                  <a:lnTo>
                    <a:pt x="23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2" y="76"/>
                  </a:lnTo>
                  <a:lnTo>
                    <a:pt x="216" y="78"/>
                  </a:lnTo>
                  <a:lnTo>
                    <a:pt x="210" y="82"/>
                  </a:lnTo>
                  <a:lnTo>
                    <a:pt x="206" y="86"/>
                  </a:lnTo>
                  <a:lnTo>
                    <a:pt x="202" y="92"/>
                  </a:lnTo>
                  <a:lnTo>
                    <a:pt x="200" y="100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44"/>
                  </a:lnTo>
                  <a:lnTo>
                    <a:pt x="202" y="152"/>
                  </a:lnTo>
                  <a:lnTo>
                    <a:pt x="206" y="158"/>
                  </a:lnTo>
                  <a:lnTo>
                    <a:pt x="210" y="162"/>
                  </a:lnTo>
                  <a:lnTo>
                    <a:pt x="214" y="166"/>
                  </a:lnTo>
                  <a:lnTo>
                    <a:pt x="220" y="168"/>
                  </a:lnTo>
                  <a:lnTo>
                    <a:pt x="228" y="168"/>
                  </a:lnTo>
                  <a:lnTo>
                    <a:pt x="228" y="168"/>
                  </a:lnTo>
                  <a:lnTo>
                    <a:pt x="238" y="166"/>
                  </a:lnTo>
                  <a:lnTo>
                    <a:pt x="246" y="160"/>
                  </a:lnTo>
                  <a:lnTo>
                    <a:pt x="252" y="152"/>
                  </a:lnTo>
                  <a:lnTo>
                    <a:pt x="256" y="140"/>
                  </a:lnTo>
                  <a:lnTo>
                    <a:pt x="294" y="140"/>
                  </a:lnTo>
                  <a:lnTo>
                    <a:pt x="294" y="140"/>
                  </a:lnTo>
                  <a:lnTo>
                    <a:pt x="292" y="154"/>
                  </a:lnTo>
                  <a:lnTo>
                    <a:pt x="288" y="164"/>
                  </a:lnTo>
                  <a:lnTo>
                    <a:pt x="282" y="174"/>
                  </a:lnTo>
                  <a:lnTo>
                    <a:pt x="274" y="184"/>
                  </a:lnTo>
                  <a:lnTo>
                    <a:pt x="264" y="190"/>
                  </a:lnTo>
                  <a:lnTo>
                    <a:pt x="254" y="196"/>
                  </a:lnTo>
                  <a:lnTo>
                    <a:pt x="240" y="198"/>
                  </a:lnTo>
                  <a:lnTo>
                    <a:pt x="226" y="200"/>
                  </a:lnTo>
                  <a:lnTo>
                    <a:pt x="226" y="200"/>
                  </a:lnTo>
                  <a:close/>
                  <a:moveTo>
                    <a:pt x="384" y="200"/>
                  </a:moveTo>
                  <a:lnTo>
                    <a:pt x="384" y="200"/>
                  </a:lnTo>
                  <a:lnTo>
                    <a:pt x="368" y="198"/>
                  </a:lnTo>
                  <a:lnTo>
                    <a:pt x="354" y="194"/>
                  </a:lnTo>
                  <a:lnTo>
                    <a:pt x="342" y="188"/>
                  </a:lnTo>
                  <a:lnTo>
                    <a:pt x="332" y="180"/>
                  </a:lnTo>
                  <a:lnTo>
                    <a:pt x="322" y="170"/>
                  </a:lnTo>
                  <a:lnTo>
                    <a:pt x="316" y="156"/>
                  </a:lnTo>
                  <a:lnTo>
                    <a:pt x="312" y="140"/>
                  </a:lnTo>
                  <a:lnTo>
                    <a:pt x="312" y="122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12" y="102"/>
                  </a:lnTo>
                  <a:lnTo>
                    <a:pt x="316" y="88"/>
                  </a:lnTo>
                  <a:lnTo>
                    <a:pt x="324" y="74"/>
                  </a:lnTo>
                  <a:lnTo>
                    <a:pt x="332" y="62"/>
                  </a:lnTo>
                  <a:lnTo>
                    <a:pt x="342" y="54"/>
                  </a:lnTo>
                  <a:lnTo>
                    <a:pt x="356" y="48"/>
                  </a:lnTo>
                  <a:lnTo>
                    <a:pt x="368" y="44"/>
                  </a:lnTo>
                  <a:lnTo>
                    <a:pt x="384" y="42"/>
                  </a:lnTo>
                  <a:lnTo>
                    <a:pt x="384" y="42"/>
                  </a:lnTo>
                  <a:lnTo>
                    <a:pt x="396" y="44"/>
                  </a:lnTo>
                  <a:lnTo>
                    <a:pt x="408" y="46"/>
                  </a:lnTo>
                  <a:lnTo>
                    <a:pt x="418" y="50"/>
                  </a:lnTo>
                  <a:lnTo>
                    <a:pt x="428" y="56"/>
                  </a:lnTo>
                  <a:lnTo>
                    <a:pt x="436" y="64"/>
                  </a:lnTo>
                  <a:lnTo>
                    <a:pt x="442" y="74"/>
                  </a:lnTo>
                  <a:lnTo>
                    <a:pt x="446" y="86"/>
                  </a:lnTo>
                  <a:lnTo>
                    <a:pt x="450" y="100"/>
                  </a:lnTo>
                  <a:lnTo>
                    <a:pt x="410" y="100"/>
                  </a:lnTo>
                  <a:lnTo>
                    <a:pt x="410" y="100"/>
                  </a:lnTo>
                  <a:lnTo>
                    <a:pt x="406" y="90"/>
                  </a:lnTo>
                  <a:lnTo>
                    <a:pt x="402" y="82"/>
                  </a:lnTo>
                  <a:lnTo>
                    <a:pt x="394" y="76"/>
                  </a:lnTo>
                  <a:lnTo>
                    <a:pt x="384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2" y="78"/>
                  </a:lnTo>
                  <a:lnTo>
                    <a:pt x="366" y="82"/>
                  </a:lnTo>
                  <a:lnTo>
                    <a:pt x="362" y="86"/>
                  </a:lnTo>
                  <a:lnTo>
                    <a:pt x="358" y="92"/>
                  </a:lnTo>
                  <a:lnTo>
                    <a:pt x="356" y="100"/>
                  </a:lnTo>
                  <a:lnTo>
                    <a:pt x="354" y="108"/>
                  </a:lnTo>
                  <a:lnTo>
                    <a:pt x="354" y="120"/>
                  </a:lnTo>
                  <a:lnTo>
                    <a:pt x="354" y="124"/>
                  </a:lnTo>
                  <a:lnTo>
                    <a:pt x="354" y="124"/>
                  </a:lnTo>
                  <a:lnTo>
                    <a:pt x="356" y="144"/>
                  </a:lnTo>
                  <a:lnTo>
                    <a:pt x="358" y="152"/>
                  </a:lnTo>
                  <a:lnTo>
                    <a:pt x="362" y="158"/>
                  </a:lnTo>
                  <a:lnTo>
                    <a:pt x="366" y="162"/>
                  </a:lnTo>
                  <a:lnTo>
                    <a:pt x="372" y="166"/>
                  </a:lnTo>
                  <a:lnTo>
                    <a:pt x="378" y="168"/>
                  </a:lnTo>
                  <a:lnTo>
                    <a:pt x="384" y="168"/>
                  </a:lnTo>
                  <a:lnTo>
                    <a:pt x="384" y="168"/>
                  </a:lnTo>
                  <a:lnTo>
                    <a:pt x="394" y="166"/>
                  </a:lnTo>
                  <a:lnTo>
                    <a:pt x="402" y="160"/>
                  </a:lnTo>
                  <a:lnTo>
                    <a:pt x="408" y="152"/>
                  </a:lnTo>
                  <a:lnTo>
                    <a:pt x="412" y="140"/>
                  </a:lnTo>
                  <a:lnTo>
                    <a:pt x="450" y="140"/>
                  </a:lnTo>
                  <a:lnTo>
                    <a:pt x="450" y="140"/>
                  </a:lnTo>
                  <a:lnTo>
                    <a:pt x="448" y="154"/>
                  </a:lnTo>
                  <a:lnTo>
                    <a:pt x="444" y="164"/>
                  </a:lnTo>
                  <a:lnTo>
                    <a:pt x="438" y="174"/>
                  </a:lnTo>
                  <a:lnTo>
                    <a:pt x="430" y="184"/>
                  </a:lnTo>
                  <a:lnTo>
                    <a:pt x="422" y="190"/>
                  </a:lnTo>
                  <a:lnTo>
                    <a:pt x="410" y="196"/>
                  </a:lnTo>
                  <a:lnTo>
                    <a:pt x="398" y="198"/>
                  </a:lnTo>
                  <a:lnTo>
                    <a:pt x="384" y="200"/>
                  </a:lnTo>
                  <a:lnTo>
                    <a:pt x="384" y="200"/>
                  </a:lnTo>
                  <a:close/>
                  <a:moveTo>
                    <a:pt x="540" y="200"/>
                  </a:moveTo>
                  <a:lnTo>
                    <a:pt x="540" y="200"/>
                  </a:lnTo>
                  <a:lnTo>
                    <a:pt x="526" y="198"/>
                  </a:lnTo>
                  <a:lnTo>
                    <a:pt x="512" y="194"/>
                  </a:lnTo>
                  <a:lnTo>
                    <a:pt x="498" y="188"/>
                  </a:lnTo>
                  <a:lnTo>
                    <a:pt x="488" y="180"/>
                  </a:lnTo>
                  <a:lnTo>
                    <a:pt x="480" y="170"/>
                  </a:lnTo>
                  <a:lnTo>
                    <a:pt x="474" y="156"/>
                  </a:lnTo>
                  <a:lnTo>
                    <a:pt x="470" y="142"/>
                  </a:lnTo>
                  <a:lnTo>
                    <a:pt x="468" y="124"/>
                  </a:lnTo>
                  <a:lnTo>
                    <a:pt x="468" y="120"/>
                  </a:lnTo>
                  <a:lnTo>
                    <a:pt x="468" y="120"/>
                  </a:lnTo>
                  <a:lnTo>
                    <a:pt x="470" y="102"/>
                  </a:lnTo>
                  <a:lnTo>
                    <a:pt x="474" y="88"/>
                  </a:lnTo>
                  <a:lnTo>
                    <a:pt x="480" y="74"/>
                  </a:lnTo>
                  <a:lnTo>
                    <a:pt x="488" y="62"/>
                  </a:lnTo>
                  <a:lnTo>
                    <a:pt x="500" y="54"/>
                  </a:lnTo>
                  <a:lnTo>
                    <a:pt x="512" y="48"/>
                  </a:lnTo>
                  <a:lnTo>
                    <a:pt x="524" y="44"/>
                  </a:lnTo>
                  <a:lnTo>
                    <a:pt x="540" y="42"/>
                  </a:lnTo>
                  <a:lnTo>
                    <a:pt x="540" y="42"/>
                  </a:lnTo>
                  <a:lnTo>
                    <a:pt x="554" y="44"/>
                  </a:lnTo>
                  <a:lnTo>
                    <a:pt x="566" y="46"/>
                  </a:lnTo>
                  <a:lnTo>
                    <a:pt x="578" y="52"/>
                  </a:lnTo>
                  <a:lnTo>
                    <a:pt x="588" y="60"/>
                  </a:lnTo>
                  <a:lnTo>
                    <a:pt x="596" y="70"/>
                  </a:lnTo>
                  <a:lnTo>
                    <a:pt x="602" y="82"/>
                  </a:lnTo>
                  <a:lnTo>
                    <a:pt x="606" y="96"/>
                  </a:lnTo>
                  <a:lnTo>
                    <a:pt x="608" y="114"/>
                  </a:lnTo>
                  <a:lnTo>
                    <a:pt x="608" y="132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4" y="148"/>
                  </a:lnTo>
                  <a:lnTo>
                    <a:pt x="516" y="156"/>
                  </a:lnTo>
                  <a:lnTo>
                    <a:pt x="520" y="160"/>
                  </a:lnTo>
                  <a:lnTo>
                    <a:pt x="524" y="164"/>
                  </a:lnTo>
                  <a:lnTo>
                    <a:pt x="530" y="168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52" y="168"/>
                  </a:lnTo>
                  <a:lnTo>
                    <a:pt x="560" y="164"/>
                  </a:lnTo>
                  <a:lnTo>
                    <a:pt x="566" y="158"/>
                  </a:lnTo>
                  <a:lnTo>
                    <a:pt x="570" y="150"/>
                  </a:lnTo>
                  <a:lnTo>
                    <a:pt x="608" y="150"/>
                  </a:lnTo>
                  <a:lnTo>
                    <a:pt x="608" y="150"/>
                  </a:lnTo>
                  <a:lnTo>
                    <a:pt x="606" y="160"/>
                  </a:lnTo>
                  <a:lnTo>
                    <a:pt x="602" y="170"/>
                  </a:lnTo>
                  <a:lnTo>
                    <a:pt x="596" y="178"/>
                  </a:lnTo>
                  <a:lnTo>
                    <a:pt x="588" y="186"/>
                  </a:lnTo>
                  <a:lnTo>
                    <a:pt x="578" y="192"/>
                  </a:lnTo>
                  <a:lnTo>
                    <a:pt x="568" y="196"/>
                  </a:lnTo>
                  <a:lnTo>
                    <a:pt x="556" y="198"/>
                  </a:lnTo>
                  <a:lnTo>
                    <a:pt x="540" y="200"/>
                  </a:lnTo>
                  <a:lnTo>
                    <a:pt x="540" y="200"/>
                  </a:lnTo>
                  <a:close/>
                  <a:moveTo>
                    <a:pt x="512" y="104"/>
                  </a:moveTo>
                  <a:lnTo>
                    <a:pt x="568" y="104"/>
                  </a:lnTo>
                  <a:lnTo>
                    <a:pt x="568" y="104"/>
                  </a:lnTo>
                  <a:lnTo>
                    <a:pt x="566" y="90"/>
                  </a:lnTo>
                  <a:lnTo>
                    <a:pt x="562" y="84"/>
                  </a:lnTo>
                  <a:lnTo>
                    <a:pt x="560" y="80"/>
                  </a:lnTo>
                  <a:lnTo>
                    <a:pt x="556" y="76"/>
                  </a:lnTo>
                  <a:lnTo>
                    <a:pt x="552" y="74"/>
                  </a:lnTo>
                  <a:lnTo>
                    <a:pt x="540" y="72"/>
                  </a:lnTo>
                  <a:lnTo>
                    <a:pt x="540" y="72"/>
                  </a:lnTo>
                  <a:lnTo>
                    <a:pt x="530" y="74"/>
                  </a:lnTo>
                  <a:lnTo>
                    <a:pt x="522" y="78"/>
                  </a:lnTo>
                  <a:lnTo>
                    <a:pt x="518" y="82"/>
                  </a:lnTo>
                  <a:lnTo>
                    <a:pt x="516" y="88"/>
                  </a:lnTo>
                  <a:lnTo>
                    <a:pt x="512" y="104"/>
                  </a:lnTo>
                  <a:lnTo>
                    <a:pt x="512" y="104"/>
                  </a:lnTo>
                  <a:close/>
                  <a:moveTo>
                    <a:pt x="634" y="46"/>
                  </a:moveTo>
                  <a:lnTo>
                    <a:pt x="675" y="46"/>
                  </a:lnTo>
                  <a:lnTo>
                    <a:pt x="675" y="68"/>
                  </a:lnTo>
                  <a:lnTo>
                    <a:pt x="675" y="68"/>
                  </a:lnTo>
                  <a:lnTo>
                    <a:pt x="683" y="58"/>
                  </a:lnTo>
                  <a:lnTo>
                    <a:pt x="693" y="50"/>
                  </a:lnTo>
                  <a:lnTo>
                    <a:pt x="705" y="44"/>
                  </a:lnTo>
                  <a:lnTo>
                    <a:pt x="721" y="42"/>
                  </a:lnTo>
                  <a:lnTo>
                    <a:pt x="721" y="42"/>
                  </a:lnTo>
                  <a:lnTo>
                    <a:pt x="731" y="44"/>
                  </a:lnTo>
                  <a:lnTo>
                    <a:pt x="739" y="46"/>
                  </a:lnTo>
                  <a:lnTo>
                    <a:pt x="747" y="50"/>
                  </a:lnTo>
                  <a:lnTo>
                    <a:pt x="753" y="56"/>
                  </a:lnTo>
                  <a:lnTo>
                    <a:pt x="759" y="62"/>
                  </a:lnTo>
                  <a:lnTo>
                    <a:pt x="763" y="72"/>
                  </a:lnTo>
                  <a:lnTo>
                    <a:pt x="765" y="82"/>
                  </a:lnTo>
                  <a:lnTo>
                    <a:pt x="767" y="96"/>
                  </a:lnTo>
                  <a:lnTo>
                    <a:pt x="767" y="196"/>
                  </a:lnTo>
                  <a:lnTo>
                    <a:pt x="725" y="196"/>
                  </a:lnTo>
                  <a:lnTo>
                    <a:pt x="725" y="102"/>
                  </a:lnTo>
                  <a:lnTo>
                    <a:pt x="725" y="102"/>
                  </a:lnTo>
                  <a:lnTo>
                    <a:pt x="723" y="90"/>
                  </a:lnTo>
                  <a:lnTo>
                    <a:pt x="719" y="82"/>
                  </a:lnTo>
                  <a:lnTo>
                    <a:pt x="711" y="78"/>
                  </a:lnTo>
                  <a:lnTo>
                    <a:pt x="701" y="76"/>
                  </a:lnTo>
                  <a:lnTo>
                    <a:pt x="701" y="76"/>
                  </a:lnTo>
                  <a:lnTo>
                    <a:pt x="691" y="78"/>
                  </a:lnTo>
                  <a:lnTo>
                    <a:pt x="683" y="84"/>
                  </a:lnTo>
                  <a:lnTo>
                    <a:pt x="677" y="92"/>
                  </a:lnTo>
                  <a:lnTo>
                    <a:pt x="675" y="104"/>
                  </a:lnTo>
                  <a:lnTo>
                    <a:pt x="675" y="196"/>
                  </a:lnTo>
                  <a:lnTo>
                    <a:pt x="634" y="196"/>
                  </a:lnTo>
                  <a:lnTo>
                    <a:pt x="634" y="46"/>
                  </a:lnTo>
                  <a:close/>
                  <a:moveTo>
                    <a:pt x="845" y="0"/>
                  </a:moveTo>
                  <a:lnTo>
                    <a:pt x="845" y="46"/>
                  </a:lnTo>
                  <a:lnTo>
                    <a:pt x="873" y="46"/>
                  </a:lnTo>
                  <a:lnTo>
                    <a:pt x="873" y="78"/>
                  </a:lnTo>
                  <a:lnTo>
                    <a:pt x="845" y="78"/>
                  </a:lnTo>
                  <a:lnTo>
                    <a:pt x="845" y="148"/>
                  </a:lnTo>
                  <a:lnTo>
                    <a:pt x="845" y="148"/>
                  </a:lnTo>
                  <a:lnTo>
                    <a:pt x="845" y="156"/>
                  </a:lnTo>
                  <a:lnTo>
                    <a:pt x="849" y="162"/>
                  </a:lnTo>
                  <a:lnTo>
                    <a:pt x="853" y="164"/>
                  </a:lnTo>
                  <a:lnTo>
                    <a:pt x="859" y="166"/>
                  </a:lnTo>
                  <a:lnTo>
                    <a:pt x="859" y="166"/>
                  </a:lnTo>
                  <a:lnTo>
                    <a:pt x="869" y="164"/>
                  </a:lnTo>
                  <a:lnTo>
                    <a:pt x="875" y="162"/>
                  </a:lnTo>
                  <a:lnTo>
                    <a:pt x="875" y="196"/>
                  </a:lnTo>
                  <a:lnTo>
                    <a:pt x="875" y="196"/>
                  </a:lnTo>
                  <a:lnTo>
                    <a:pt x="865" y="198"/>
                  </a:lnTo>
                  <a:lnTo>
                    <a:pt x="851" y="198"/>
                  </a:lnTo>
                  <a:lnTo>
                    <a:pt x="851" y="198"/>
                  </a:lnTo>
                  <a:lnTo>
                    <a:pt x="839" y="198"/>
                  </a:lnTo>
                  <a:lnTo>
                    <a:pt x="829" y="196"/>
                  </a:lnTo>
                  <a:lnTo>
                    <a:pt x="821" y="192"/>
                  </a:lnTo>
                  <a:lnTo>
                    <a:pt x="815" y="188"/>
                  </a:lnTo>
                  <a:lnTo>
                    <a:pt x="809" y="180"/>
                  </a:lnTo>
                  <a:lnTo>
                    <a:pt x="805" y="172"/>
                  </a:lnTo>
                  <a:lnTo>
                    <a:pt x="803" y="164"/>
                  </a:lnTo>
                  <a:lnTo>
                    <a:pt x="803" y="152"/>
                  </a:lnTo>
                  <a:lnTo>
                    <a:pt x="803" y="78"/>
                  </a:lnTo>
                  <a:lnTo>
                    <a:pt x="785" y="78"/>
                  </a:lnTo>
                  <a:lnTo>
                    <a:pt x="785" y="46"/>
                  </a:lnTo>
                  <a:lnTo>
                    <a:pt x="803" y="46"/>
                  </a:lnTo>
                  <a:lnTo>
                    <a:pt x="803" y="18"/>
                  </a:lnTo>
                  <a:lnTo>
                    <a:pt x="845" y="0"/>
                  </a:lnTo>
                  <a:close/>
                  <a:moveTo>
                    <a:pt x="1033" y="196"/>
                  </a:moveTo>
                  <a:lnTo>
                    <a:pt x="991" y="196"/>
                  </a:lnTo>
                  <a:lnTo>
                    <a:pt x="991" y="174"/>
                  </a:lnTo>
                  <a:lnTo>
                    <a:pt x="991" y="174"/>
                  </a:lnTo>
                  <a:lnTo>
                    <a:pt x="983" y="184"/>
                  </a:lnTo>
                  <a:lnTo>
                    <a:pt x="973" y="192"/>
                  </a:lnTo>
                  <a:lnTo>
                    <a:pt x="961" y="198"/>
                  </a:lnTo>
                  <a:lnTo>
                    <a:pt x="947" y="200"/>
                  </a:lnTo>
                  <a:lnTo>
                    <a:pt x="947" y="200"/>
                  </a:lnTo>
                  <a:lnTo>
                    <a:pt x="937" y="198"/>
                  </a:lnTo>
                  <a:lnTo>
                    <a:pt x="927" y="196"/>
                  </a:lnTo>
                  <a:lnTo>
                    <a:pt x="919" y="192"/>
                  </a:lnTo>
                  <a:lnTo>
                    <a:pt x="913" y="188"/>
                  </a:lnTo>
                  <a:lnTo>
                    <a:pt x="907" y="180"/>
                  </a:lnTo>
                  <a:lnTo>
                    <a:pt x="903" y="170"/>
                  </a:lnTo>
                  <a:lnTo>
                    <a:pt x="901" y="160"/>
                  </a:lnTo>
                  <a:lnTo>
                    <a:pt x="899" y="148"/>
                  </a:lnTo>
                  <a:lnTo>
                    <a:pt x="899" y="46"/>
                  </a:lnTo>
                  <a:lnTo>
                    <a:pt x="941" y="46"/>
                  </a:lnTo>
                  <a:lnTo>
                    <a:pt x="941" y="142"/>
                  </a:lnTo>
                  <a:lnTo>
                    <a:pt x="941" y="142"/>
                  </a:lnTo>
                  <a:lnTo>
                    <a:pt x="943" y="152"/>
                  </a:lnTo>
                  <a:lnTo>
                    <a:pt x="947" y="160"/>
                  </a:lnTo>
                  <a:lnTo>
                    <a:pt x="953" y="166"/>
                  </a:lnTo>
                  <a:lnTo>
                    <a:pt x="963" y="166"/>
                  </a:lnTo>
                  <a:lnTo>
                    <a:pt x="963" y="166"/>
                  </a:lnTo>
                  <a:lnTo>
                    <a:pt x="973" y="166"/>
                  </a:lnTo>
                  <a:lnTo>
                    <a:pt x="983" y="160"/>
                  </a:lnTo>
                  <a:lnTo>
                    <a:pt x="989" y="152"/>
                  </a:lnTo>
                  <a:lnTo>
                    <a:pt x="991" y="138"/>
                  </a:lnTo>
                  <a:lnTo>
                    <a:pt x="991" y="46"/>
                  </a:lnTo>
                  <a:lnTo>
                    <a:pt x="1033" y="46"/>
                  </a:lnTo>
                  <a:lnTo>
                    <a:pt x="1033" y="196"/>
                  </a:lnTo>
                  <a:close/>
                  <a:moveTo>
                    <a:pt x="1063" y="46"/>
                  </a:moveTo>
                  <a:lnTo>
                    <a:pt x="1105" y="46"/>
                  </a:lnTo>
                  <a:lnTo>
                    <a:pt x="1105" y="74"/>
                  </a:lnTo>
                  <a:lnTo>
                    <a:pt x="1105" y="74"/>
                  </a:lnTo>
                  <a:lnTo>
                    <a:pt x="1113" y="60"/>
                  </a:lnTo>
                  <a:lnTo>
                    <a:pt x="1123" y="52"/>
                  </a:lnTo>
                  <a:lnTo>
                    <a:pt x="1135" y="46"/>
                  </a:lnTo>
                  <a:lnTo>
                    <a:pt x="1149" y="44"/>
                  </a:lnTo>
                  <a:lnTo>
                    <a:pt x="1149" y="86"/>
                  </a:lnTo>
                  <a:lnTo>
                    <a:pt x="1149" y="86"/>
                  </a:lnTo>
                  <a:lnTo>
                    <a:pt x="1131" y="88"/>
                  </a:lnTo>
                  <a:lnTo>
                    <a:pt x="1123" y="90"/>
                  </a:lnTo>
                  <a:lnTo>
                    <a:pt x="1117" y="92"/>
                  </a:lnTo>
                  <a:lnTo>
                    <a:pt x="1111" y="98"/>
                  </a:lnTo>
                  <a:lnTo>
                    <a:pt x="1107" y="104"/>
                  </a:lnTo>
                  <a:lnTo>
                    <a:pt x="1105" y="110"/>
                  </a:lnTo>
                  <a:lnTo>
                    <a:pt x="1105" y="120"/>
                  </a:lnTo>
                  <a:lnTo>
                    <a:pt x="1105" y="196"/>
                  </a:lnTo>
                  <a:lnTo>
                    <a:pt x="1063" y="196"/>
                  </a:lnTo>
                  <a:lnTo>
                    <a:pt x="1063" y="46"/>
                  </a:lnTo>
                  <a:close/>
                  <a:moveTo>
                    <a:pt x="1237" y="200"/>
                  </a:moveTo>
                  <a:lnTo>
                    <a:pt x="1237" y="200"/>
                  </a:lnTo>
                  <a:lnTo>
                    <a:pt x="1221" y="198"/>
                  </a:lnTo>
                  <a:lnTo>
                    <a:pt x="1207" y="194"/>
                  </a:lnTo>
                  <a:lnTo>
                    <a:pt x="1195" y="188"/>
                  </a:lnTo>
                  <a:lnTo>
                    <a:pt x="1183" y="180"/>
                  </a:lnTo>
                  <a:lnTo>
                    <a:pt x="1175" y="170"/>
                  </a:lnTo>
                  <a:lnTo>
                    <a:pt x="1169" y="156"/>
                  </a:lnTo>
                  <a:lnTo>
                    <a:pt x="1165" y="142"/>
                  </a:lnTo>
                  <a:lnTo>
                    <a:pt x="1163" y="124"/>
                  </a:lnTo>
                  <a:lnTo>
                    <a:pt x="1163" y="120"/>
                  </a:lnTo>
                  <a:lnTo>
                    <a:pt x="1163" y="120"/>
                  </a:lnTo>
                  <a:lnTo>
                    <a:pt x="1165" y="102"/>
                  </a:lnTo>
                  <a:lnTo>
                    <a:pt x="1169" y="88"/>
                  </a:lnTo>
                  <a:lnTo>
                    <a:pt x="1175" y="74"/>
                  </a:lnTo>
                  <a:lnTo>
                    <a:pt x="1183" y="62"/>
                  </a:lnTo>
                  <a:lnTo>
                    <a:pt x="1195" y="54"/>
                  </a:lnTo>
                  <a:lnTo>
                    <a:pt x="1207" y="48"/>
                  </a:lnTo>
                  <a:lnTo>
                    <a:pt x="1221" y="44"/>
                  </a:lnTo>
                  <a:lnTo>
                    <a:pt x="1235" y="42"/>
                  </a:lnTo>
                  <a:lnTo>
                    <a:pt x="1235" y="42"/>
                  </a:lnTo>
                  <a:lnTo>
                    <a:pt x="1249" y="44"/>
                  </a:lnTo>
                  <a:lnTo>
                    <a:pt x="1261" y="46"/>
                  </a:lnTo>
                  <a:lnTo>
                    <a:pt x="1273" y="52"/>
                  </a:lnTo>
                  <a:lnTo>
                    <a:pt x="1283" y="60"/>
                  </a:lnTo>
                  <a:lnTo>
                    <a:pt x="1291" y="70"/>
                  </a:lnTo>
                  <a:lnTo>
                    <a:pt x="1299" y="82"/>
                  </a:lnTo>
                  <a:lnTo>
                    <a:pt x="1303" y="96"/>
                  </a:lnTo>
                  <a:lnTo>
                    <a:pt x="1303" y="114"/>
                  </a:lnTo>
                  <a:lnTo>
                    <a:pt x="1303" y="132"/>
                  </a:lnTo>
                  <a:lnTo>
                    <a:pt x="1205" y="132"/>
                  </a:lnTo>
                  <a:lnTo>
                    <a:pt x="1205" y="132"/>
                  </a:lnTo>
                  <a:lnTo>
                    <a:pt x="1209" y="148"/>
                  </a:lnTo>
                  <a:lnTo>
                    <a:pt x="1211" y="156"/>
                  </a:lnTo>
                  <a:lnTo>
                    <a:pt x="1215" y="160"/>
                  </a:lnTo>
                  <a:lnTo>
                    <a:pt x="1219" y="164"/>
                  </a:lnTo>
                  <a:lnTo>
                    <a:pt x="1225" y="168"/>
                  </a:lnTo>
                  <a:lnTo>
                    <a:pt x="1237" y="170"/>
                  </a:lnTo>
                  <a:lnTo>
                    <a:pt x="1237" y="170"/>
                  </a:lnTo>
                  <a:lnTo>
                    <a:pt x="1247" y="168"/>
                  </a:lnTo>
                  <a:lnTo>
                    <a:pt x="1257" y="164"/>
                  </a:lnTo>
                  <a:lnTo>
                    <a:pt x="1261" y="158"/>
                  </a:lnTo>
                  <a:lnTo>
                    <a:pt x="1265" y="150"/>
                  </a:lnTo>
                  <a:lnTo>
                    <a:pt x="1303" y="150"/>
                  </a:lnTo>
                  <a:lnTo>
                    <a:pt x="1303" y="150"/>
                  </a:lnTo>
                  <a:lnTo>
                    <a:pt x="1301" y="160"/>
                  </a:lnTo>
                  <a:lnTo>
                    <a:pt x="1297" y="170"/>
                  </a:lnTo>
                  <a:lnTo>
                    <a:pt x="1291" y="178"/>
                  </a:lnTo>
                  <a:lnTo>
                    <a:pt x="1283" y="186"/>
                  </a:lnTo>
                  <a:lnTo>
                    <a:pt x="1273" y="192"/>
                  </a:lnTo>
                  <a:lnTo>
                    <a:pt x="1263" y="196"/>
                  </a:lnTo>
                  <a:lnTo>
                    <a:pt x="1251" y="198"/>
                  </a:lnTo>
                  <a:lnTo>
                    <a:pt x="1237" y="200"/>
                  </a:lnTo>
                  <a:lnTo>
                    <a:pt x="1237" y="200"/>
                  </a:lnTo>
                  <a:close/>
                  <a:moveTo>
                    <a:pt x="1207" y="104"/>
                  </a:moveTo>
                  <a:lnTo>
                    <a:pt x="1263" y="104"/>
                  </a:lnTo>
                  <a:lnTo>
                    <a:pt x="1263" y="104"/>
                  </a:lnTo>
                  <a:lnTo>
                    <a:pt x="1261" y="90"/>
                  </a:lnTo>
                  <a:lnTo>
                    <a:pt x="1259" y="84"/>
                  </a:lnTo>
                  <a:lnTo>
                    <a:pt x="1255" y="80"/>
                  </a:lnTo>
                  <a:lnTo>
                    <a:pt x="1251" y="76"/>
                  </a:lnTo>
                  <a:lnTo>
                    <a:pt x="1247" y="74"/>
                  </a:lnTo>
                  <a:lnTo>
                    <a:pt x="1235" y="72"/>
                  </a:lnTo>
                  <a:lnTo>
                    <a:pt x="1235" y="72"/>
                  </a:lnTo>
                  <a:lnTo>
                    <a:pt x="1225" y="74"/>
                  </a:lnTo>
                  <a:lnTo>
                    <a:pt x="1217" y="78"/>
                  </a:lnTo>
                  <a:lnTo>
                    <a:pt x="1213" y="82"/>
                  </a:lnTo>
                  <a:lnTo>
                    <a:pt x="1211" y="88"/>
                  </a:lnTo>
                  <a:lnTo>
                    <a:pt x="1207" y="104"/>
                  </a:lnTo>
                  <a:lnTo>
                    <a:pt x="120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41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84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  <p15:guide id="5" orient="horz" pos="36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A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19239"/>
            <a:ext cx="12191999" cy="53875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300" y="246075"/>
            <a:ext cx="10958195" cy="1014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832" y="1670939"/>
            <a:ext cx="11560810" cy="4058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39606" y="6530182"/>
            <a:ext cx="2404109" cy="12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39728" y="6539881"/>
            <a:ext cx="153670" cy="12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25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hyperlink" Target="https://learning.sap.com/learning-journeys/managing-sap-asset-performance-management/configuring-failure-curve-analytics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2FC18-32C4-4C31-95F9-1B65B1F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6" y="1240971"/>
            <a:ext cx="9021273" cy="3915092"/>
          </a:xfrm>
        </p:spPr>
        <p:txBody>
          <a:bodyPr/>
          <a:lstStyle/>
          <a:p>
            <a:r>
              <a:rPr lang="en-US" dirty="0"/>
              <a:t>Failure Curve Analytics</a:t>
            </a:r>
            <a:br>
              <a:rPr lang="en-US" dirty="0"/>
            </a:br>
            <a:r>
              <a:rPr lang="en-US" dirty="0"/>
              <a:t>SAP APM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All rights reserved.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59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6C519-B382-7A80-EFC3-FD944334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C4C9629-7322-ABE8-C413-98812005A753}"/>
              </a:ext>
            </a:extLst>
          </p:cNvPr>
          <p:cNvSpPr/>
          <p:nvPr/>
        </p:nvSpPr>
        <p:spPr>
          <a:xfrm>
            <a:off x="0" y="2005281"/>
            <a:ext cx="8382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6AF19723-3AF3-6C82-1CC1-2FB3CB8ECA8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F9777DE-BC8D-5F88-7446-69080837324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CC1C69B-7F32-EF8F-9A9F-459F2C86D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dirty="0"/>
              <a:t>Where can I visualize Failure Curves Analytic</a:t>
            </a:r>
            <a:r>
              <a:rPr lang="es-AR" spc="55" dirty="0"/>
              <a:t>s?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E2D185-784F-10C9-87ED-F918AFEE5556}"/>
              </a:ext>
            </a:extLst>
          </p:cNvPr>
          <p:cNvGrpSpPr/>
          <p:nvPr/>
        </p:nvGrpSpPr>
        <p:grpSpPr>
          <a:xfrm>
            <a:off x="838200" y="1218439"/>
            <a:ext cx="10880044" cy="4774083"/>
            <a:chOff x="838200" y="1218439"/>
            <a:chExt cx="10880044" cy="47740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368F64-20A8-9B21-D574-306577B8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218439"/>
              <a:ext cx="10880044" cy="4774083"/>
            </a:xfrm>
            <a:prstGeom prst="rect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CE6309-9D73-7D25-6101-4C810401D322}"/>
                </a:ext>
              </a:extLst>
            </p:cNvPr>
            <p:cNvSpPr/>
            <p:nvPr/>
          </p:nvSpPr>
          <p:spPr>
            <a:xfrm flipH="1" flipV="1">
              <a:off x="3739020" y="2491120"/>
              <a:ext cx="1722327" cy="414917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D9A5FF-062D-C0D2-7B75-68767861346B}"/>
                </a:ext>
              </a:extLst>
            </p:cNvPr>
            <p:cNvSpPr/>
            <p:nvPr/>
          </p:nvSpPr>
          <p:spPr>
            <a:xfrm flipH="1" flipV="1">
              <a:off x="7837119" y="2491119"/>
              <a:ext cx="1722327" cy="414917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30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CC47-6634-C688-8391-D13F5E30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Medium" panose="020B0603030202060203" pitchFamily="34" charset="0"/>
                <a:ea typeface="+mj-ea"/>
                <a:cs typeface="+mj-cs"/>
              </a:rPr>
              <a:t>Failure Curve Analytics</a:t>
            </a:r>
            <a:endParaRPr lang="en-US" dirty="0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4B4893-7AA6-FDB5-7FF2-D552B98E44E4}"/>
              </a:ext>
            </a:extLst>
          </p:cNvPr>
          <p:cNvSpPr/>
          <p:nvPr/>
        </p:nvSpPr>
        <p:spPr>
          <a:xfrm>
            <a:off x="3051209" y="873300"/>
            <a:ext cx="5484697" cy="454138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Rule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B57AE6B-0024-5E35-8403-35158CFCFB66}"/>
              </a:ext>
            </a:extLst>
          </p:cNvPr>
          <p:cNvSpPr/>
          <p:nvPr/>
        </p:nvSpPr>
        <p:spPr>
          <a:xfrm>
            <a:off x="8325529" y="873300"/>
            <a:ext cx="3866470" cy="454138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Monitoring Alert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7D8FD868-1680-0633-02C3-3466C9F8021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531" y="1422400"/>
            <a:ext cx="12640929" cy="502920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3954A-476F-DD59-0FED-5FC2C73CD27D}"/>
              </a:ext>
            </a:extLst>
          </p:cNvPr>
          <p:cNvCxnSpPr>
            <a:cxnSpLocks/>
          </p:cNvCxnSpPr>
          <p:nvPr/>
        </p:nvCxnSpPr>
        <p:spPr>
          <a:xfrm rot="5400000">
            <a:off x="5839107" y="3958354"/>
            <a:ext cx="539496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65DCCA-667C-9CAA-9F6F-4D7DD7E10D04}"/>
              </a:ext>
            </a:extLst>
          </p:cNvPr>
          <p:cNvSpPr/>
          <p:nvPr/>
        </p:nvSpPr>
        <p:spPr>
          <a:xfrm>
            <a:off x="124665" y="3797814"/>
            <a:ext cx="2067185" cy="922148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Configure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Failure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Curve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Analytics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A1825F-0F16-5C34-EC3B-7BD2F64DE24D}"/>
              </a:ext>
            </a:extLst>
          </p:cNvPr>
          <p:cNvSpPr/>
          <p:nvPr/>
        </p:nvSpPr>
        <p:spPr>
          <a:xfrm>
            <a:off x="4066447" y="4307957"/>
            <a:ext cx="2120737" cy="479039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Create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779AFDD-6B21-A602-6E01-5A7190748402}"/>
              </a:ext>
            </a:extLst>
          </p:cNvPr>
          <p:cNvSpPr/>
          <p:nvPr/>
        </p:nvSpPr>
        <p:spPr>
          <a:xfrm>
            <a:off x="9329457" y="75786"/>
            <a:ext cx="2449019" cy="782598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hlinkClick r:id="rId5"/>
              </a:rPr>
              <a:t>Configuring</a:t>
            </a:r>
            <a:r>
              <a:rPr lang="es-ES" dirty="0">
                <a:hlinkClick r:id="rId5"/>
              </a:rPr>
              <a:t> </a:t>
            </a:r>
            <a:r>
              <a:rPr lang="es-ES" dirty="0" err="1">
                <a:hlinkClick r:id="rId5"/>
              </a:rPr>
              <a:t>Failure</a:t>
            </a:r>
            <a:r>
              <a:rPr lang="es-ES" dirty="0">
                <a:hlinkClick r:id="rId5"/>
              </a:rPr>
              <a:t> Curve </a:t>
            </a:r>
            <a:r>
              <a:rPr lang="es-ES" dirty="0" err="1">
                <a:hlinkClick r:id="rId5"/>
              </a:rPr>
              <a:t>Analytics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23453A4-DE20-A6E7-8D44-B17234130FBE}"/>
              </a:ext>
            </a:extLst>
          </p:cNvPr>
          <p:cNvSpPr/>
          <p:nvPr/>
        </p:nvSpPr>
        <p:spPr>
          <a:xfrm>
            <a:off x="5469517" y="5230900"/>
            <a:ext cx="1820720" cy="672983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Train and Score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147F162-94EF-CFBC-C502-53922132D21F}"/>
              </a:ext>
            </a:extLst>
          </p:cNvPr>
          <p:cNvSpPr/>
          <p:nvPr/>
        </p:nvSpPr>
        <p:spPr>
          <a:xfrm>
            <a:off x="9139416" y="1886798"/>
            <a:ext cx="2120737" cy="1026490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Visualize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Failure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Curves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Analytics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1" name="Graphic 10" descr="Presentation with media with solid fill">
            <a:extLst>
              <a:ext uri="{FF2B5EF4-FFF2-40B4-BE49-F238E27FC236}">
                <a16:creationId xmlns:a16="http://schemas.microsoft.com/office/drawing/2014/main" id="{4D9CAD75-A3B8-D08C-2913-CAFDB73EA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6693" y="9885"/>
            <a:ext cx="914400" cy="914400"/>
          </a:xfrm>
          <a:prstGeom prst="rect">
            <a:avLst/>
          </a:prstGeom>
        </p:spPr>
      </p:pic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275267E4-6786-5DF6-1AB5-1A63D0502B91}"/>
              </a:ext>
            </a:extLst>
          </p:cNvPr>
          <p:cNvSpPr>
            <a:spLocks/>
          </p:cNvSpPr>
          <p:nvPr/>
        </p:nvSpPr>
        <p:spPr>
          <a:xfrm>
            <a:off x="20619" y="1066459"/>
            <a:ext cx="12150761" cy="411170"/>
          </a:xfrm>
          <a:prstGeom prst="homePlate">
            <a:avLst/>
          </a:prstGeom>
          <a:gradFill flip="none" rotWithShape="1">
            <a:gsLst>
              <a:gs pos="49698">
                <a:schemeClr val="accent4"/>
              </a:gs>
              <a:gs pos="0">
                <a:srgbClr val="FE7800"/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9B8FE67B-A854-1B2E-7FB5-245E038D18D9}"/>
              </a:ext>
            </a:extLst>
          </p:cNvPr>
          <p:cNvSpPr/>
          <p:nvPr/>
        </p:nvSpPr>
        <p:spPr>
          <a:xfrm>
            <a:off x="-110194" y="1025700"/>
            <a:ext cx="8765669" cy="462810"/>
          </a:xfrm>
          <a:prstGeom prst="homePlate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Configure Failure Curve Analytics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56C8F5-C898-BB3B-2525-1BDBE49B0895}"/>
              </a:ext>
            </a:extLst>
          </p:cNvPr>
          <p:cNvCxnSpPr>
            <a:cxnSpLocks/>
          </p:cNvCxnSpPr>
          <p:nvPr/>
        </p:nvCxnSpPr>
        <p:spPr>
          <a:xfrm rot="5400000">
            <a:off x="-142415" y="4217156"/>
            <a:ext cx="539496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5408F6C-30E6-5059-490E-08B6BEE3D92D}"/>
              </a:ext>
            </a:extLst>
          </p:cNvPr>
          <p:cNvSpPr/>
          <p:nvPr/>
        </p:nvSpPr>
        <p:spPr>
          <a:xfrm>
            <a:off x="2842341" y="1813120"/>
            <a:ext cx="2120737" cy="770082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Create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Model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Trainning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8" name="Arrow: Chevron 67">
            <a:extLst>
              <a:ext uri="{FF2B5EF4-FFF2-40B4-BE49-F238E27FC236}">
                <a16:creationId xmlns:a16="http://schemas.microsoft.com/office/drawing/2014/main" id="{715E1E5D-45FE-2352-B17F-CD9620451D37}"/>
              </a:ext>
            </a:extLst>
          </p:cNvPr>
          <p:cNvSpPr/>
          <p:nvPr/>
        </p:nvSpPr>
        <p:spPr>
          <a:xfrm>
            <a:off x="8409472" y="1024409"/>
            <a:ext cx="3761908" cy="469012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Explore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Techincal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 Objects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CF4443-7B87-980C-6A34-6DD0221BF6E3}"/>
              </a:ext>
            </a:extLst>
          </p:cNvPr>
          <p:cNvGrpSpPr/>
          <p:nvPr/>
        </p:nvGrpSpPr>
        <p:grpSpPr>
          <a:xfrm>
            <a:off x="497375" y="4837497"/>
            <a:ext cx="1097280" cy="1097280"/>
            <a:chOff x="497375" y="4837497"/>
            <a:chExt cx="1097280" cy="109728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FA74A7C-D462-14DD-EE73-7EF204A31C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375" y="4837497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083D52-62C9-BCD0-FB6D-6EB557020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185" y="5017294"/>
              <a:ext cx="700156" cy="70015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8EA2-34EE-A14C-5D1E-29BA976FD4E5}"/>
              </a:ext>
            </a:extLst>
          </p:cNvPr>
          <p:cNvGrpSpPr/>
          <p:nvPr/>
        </p:nvGrpSpPr>
        <p:grpSpPr>
          <a:xfrm>
            <a:off x="1971182" y="5021078"/>
            <a:ext cx="1097280" cy="1097280"/>
            <a:chOff x="2879720" y="4180924"/>
            <a:chExt cx="1097280" cy="10972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FC0A23-5023-CBB9-C272-02F84F452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9720" y="4180924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AC7988-F2F7-44B7-4DCE-294D53C3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95884" y="4374532"/>
              <a:ext cx="690860" cy="6908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27F5C4-E82E-D037-24C5-3A04230A2773}"/>
              </a:ext>
            </a:extLst>
          </p:cNvPr>
          <p:cNvGrpSpPr/>
          <p:nvPr/>
        </p:nvGrpSpPr>
        <p:grpSpPr>
          <a:xfrm>
            <a:off x="5247781" y="1710352"/>
            <a:ext cx="1097280" cy="1097280"/>
            <a:chOff x="4891658" y="2514225"/>
            <a:chExt cx="1097280" cy="10972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6B5F574-8452-139E-46A4-FC80CF48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1658" y="2514225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EDFF00-59BD-28CB-37DC-7C731FC9A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2715" y="2675297"/>
              <a:ext cx="753792" cy="75379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6620E7-46D0-87C3-28EE-4CCB57E310D2}"/>
              </a:ext>
            </a:extLst>
          </p:cNvPr>
          <p:cNvGrpSpPr/>
          <p:nvPr/>
        </p:nvGrpSpPr>
        <p:grpSpPr>
          <a:xfrm>
            <a:off x="7192082" y="4258888"/>
            <a:ext cx="1097280" cy="1097280"/>
            <a:chOff x="7076106" y="4531813"/>
            <a:chExt cx="1097280" cy="10972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1643EAD-B1A5-BF3A-8BBF-7B5723F56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6106" y="4531813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462709-7D30-5E07-0FC4-19AE8B77B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2641" y="4694389"/>
              <a:ext cx="672983" cy="67298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2A10A4-CECC-517A-7396-054557BF442C}"/>
              </a:ext>
            </a:extLst>
          </p:cNvPr>
          <p:cNvGrpSpPr/>
          <p:nvPr/>
        </p:nvGrpSpPr>
        <p:grpSpPr>
          <a:xfrm>
            <a:off x="9348793" y="3548325"/>
            <a:ext cx="1097280" cy="1097280"/>
            <a:chOff x="9348793" y="3548325"/>
            <a:chExt cx="1097280" cy="10972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B3D82-362B-21F1-BF16-74D66B491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8793" y="3548325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65D088-FF28-D6CE-AFED-36FD797A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74578" y="3739041"/>
              <a:ext cx="715848" cy="715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70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58EF1-B2C1-59B7-6F66-E52FADA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51BDE6-FE14-F59B-3851-0137B06DA8E6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9F30193-EA54-B6AD-7245-F626F0708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602" y="199548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</a:t>
            </a:r>
            <a:r>
              <a:rPr lang="es-AR" spc="55" dirty="0" err="1"/>
              <a:t>Failure</a:t>
            </a:r>
            <a:r>
              <a:rPr lang="es-AR" spc="55" dirty="0"/>
              <a:t> Curve </a:t>
            </a:r>
            <a:r>
              <a:rPr lang="es-AR" spc="55" dirty="0" err="1"/>
              <a:t>Analytics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ABF619D-17BC-B0F9-6275-996B90D5964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5BF36F2-8671-DBE1-01D1-8A48ECDC6F8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A41BBF-F575-F428-B939-D970D21ED218}"/>
              </a:ext>
            </a:extLst>
          </p:cNvPr>
          <p:cNvGrpSpPr/>
          <p:nvPr/>
        </p:nvGrpSpPr>
        <p:grpSpPr>
          <a:xfrm>
            <a:off x="193602" y="1563023"/>
            <a:ext cx="8436831" cy="1947712"/>
            <a:chOff x="193602" y="1563023"/>
            <a:chExt cx="8436831" cy="19477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7451F2-2E0D-5781-D007-429DCB4C5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02" y="1563023"/>
              <a:ext cx="8436831" cy="1947712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B8D978-ABAB-5D58-EE85-A36AB04D8976}"/>
                </a:ext>
              </a:extLst>
            </p:cNvPr>
            <p:cNvSpPr/>
            <p:nvPr/>
          </p:nvSpPr>
          <p:spPr>
            <a:xfrm flipH="1" flipV="1">
              <a:off x="1870001" y="1989665"/>
              <a:ext cx="1531607" cy="1380067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A82F5D-AE3C-B968-78DA-5C85AE2294A2}"/>
              </a:ext>
            </a:extLst>
          </p:cNvPr>
          <p:cNvGrpSpPr/>
          <p:nvPr/>
        </p:nvGrpSpPr>
        <p:grpSpPr>
          <a:xfrm>
            <a:off x="193602" y="3673412"/>
            <a:ext cx="10940174" cy="2462217"/>
            <a:chOff x="193602" y="3673412"/>
            <a:chExt cx="10940174" cy="24622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FAD05A-54FE-A549-E8CF-72E886519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471"/>
            <a:stretch/>
          </p:blipFill>
          <p:spPr>
            <a:xfrm>
              <a:off x="193602" y="3673412"/>
              <a:ext cx="10940174" cy="2462217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9CD73B-0C6E-A51B-5EB1-053720AB7F5A}"/>
                </a:ext>
              </a:extLst>
            </p:cNvPr>
            <p:cNvSpPr/>
            <p:nvPr/>
          </p:nvSpPr>
          <p:spPr>
            <a:xfrm flipH="1" flipV="1">
              <a:off x="8755692" y="4020854"/>
              <a:ext cx="1188919" cy="352962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33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CEF8-B357-6D15-3FE0-958F62CE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>
            <a:extLst>
              <a:ext uri="{FF2B5EF4-FFF2-40B4-BE49-F238E27FC236}">
                <a16:creationId xmlns:a16="http://schemas.microsoft.com/office/drawing/2014/main" id="{93C6D3FD-3C3A-3E48-9BDB-540CC9EAE09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27E605CE-F2BB-D6EF-BF79-DC8C3B59FB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64EB0-E4AA-C436-B701-10794624F241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A3F8A56-E3DF-72D5-3BA0-F9E7E5D24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</a:t>
            </a:r>
            <a:r>
              <a:rPr lang="es-AR" spc="55" dirty="0" err="1"/>
              <a:t>Model</a:t>
            </a:r>
            <a:r>
              <a:rPr lang="es-AR" spc="55" dirty="0"/>
              <a:t> and </a:t>
            </a:r>
            <a:r>
              <a:rPr lang="es-AR" spc="55" dirty="0" err="1"/>
              <a:t>Group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F8E89F-F948-D2CD-2C10-7D4EF877DA0F}"/>
              </a:ext>
            </a:extLst>
          </p:cNvPr>
          <p:cNvGrpSpPr/>
          <p:nvPr/>
        </p:nvGrpSpPr>
        <p:grpSpPr>
          <a:xfrm>
            <a:off x="391828" y="1495101"/>
            <a:ext cx="6196861" cy="2459992"/>
            <a:chOff x="391828" y="1495101"/>
            <a:chExt cx="6196861" cy="2459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E3FB81-3B11-A4FE-A3F9-489AFE00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828" y="1495101"/>
              <a:ext cx="6196861" cy="245999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8EAD77-D92B-F580-4173-699E14A4BC37}"/>
                </a:ext>
              </a:extLst>
            </p:cNvPr>
            <p:cNvSpPr/>
            <p:nvPr/>
          </p:nvSpPr>
          <p:spPr>
            <a:xfrm flipH="1" flipV="1">
              <a:off x="5219155" y="2636197"/>
              <a:ext cx="1188919" cy="352962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FCD5B5-8869-16DF-0D7F-B5A78872BB65}"/>
              </a:ext>
            </a:extLst>
          </p:cNvPr>
          <p:cNvGrpSpPr/>
          <p:nvPr/>
        </p:nvGrpSpPr>
        <p:grpSpPr>
          <a:xfrm>
            <a:off x="6024355" y="3868842"/>
            <a:ext cx="6030502" cy="2311358"/>
            <a:chOff x="5915806" y="3955093"/>
            <a:chExt cx="6030502" cy="23113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E9B623-6A38-7D6B-5665-E16C61B5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806" y="3955093"/>
              <a:ext cx="6030502" cy="231135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9723B0-C6A5-09C6-0E93-1679BF78A1E8}"/>
                </a:ext>
              </a:extLst>
            </p:cNvPr>
            <p:cNvSpPr/>
            <p:nvPr/>
          </p:nvSpPr>
          <p:spPr>
            <a:xfrm flipH="1" flipV="1">
              <a:off x="10241660" y="5868874"/>
              <a:ext cx="1188919" cy="352962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82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7064-527C-B241-6A01-5D294777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695A302-8221-F274-87B4-CD8001B5C383}"/>
              </a:ext>
            </a:extLst>
          </p:cNvPr>
          <p:cNvSpPr/>
          <p:nvPr/>
        </p:nvSpPr>
        <p:spPr>
          <a:xfrm>
            <a:off x="-838200" y="2005281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B00680B-BF27-4C19-F37A-C7656AFAD08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B6150FF-3195-5E50-C8A7-C03BE6F862D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80D43920-3FCC-B218-271B-B9A5E1A865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</a:t>
            </a:r>
            <a:r>
              <a:rPr lang="es-AR" spc="55" dirty="0" err="1"/>
              <a:t>Group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A518AA-B2EC-6F42-D830-9147526DCD62}"/>
              </a:ext>
            </a:extLst>
          </p:cNvPr>
          <p:cNvGrpSpPr/>
          <p:nvPr/>
        </p:nvGrpSpPr>
        <p:grpSpPr>
          <a:xfrm>
            <a:off x="1214141" y="1336255"/>
            <a:ext cx="9084647" cy="4550354"/>
            <a:chOff x="1214141" y="1336255"/>
            <a:chExt cx="9084647" cy="45503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1B988D-54FB-90DE-0056-FE64F2657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141" y="1336255"/>
              <a:ext cx="9084647" cy="455035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7A397E-7E10-F564-0040-0C0027201C8D}"/>
                </a:ext>
              </a:extLst>
            </p:cNvPr>
            <p:cNvSpPr/>
            <p:nvPr/>
          </p:nvSpPr>
          <p:spPr>
            <a:xfrm flipH="1" flipV="1">
              <a:off x="1298751" y="3076038"/>
              <a:ext cx="8822278" cy="518932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4B830D-B7B5-3121-CEAB-CE5715B11736}"/>
                </a:ext>
              </a:extLst>
            </p:cNvPr>
            <p:cNvSpPr/>
            <p:nvPr/>
          </p:nvSpPr>
          <p:spPr>
            <a:xfrm flipH="1" flipV="1">
              <a:off x="9457150" y="5533647"/>
              <a:ext cx="463462" cy="352962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85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4221" y="6289253"/>
            <a:ext cx="12324780" cy="568745"/>
            <a:chOff x="0" y="6319239"/>
            <a:chExt cx="12192000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8300" y="246075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dirty="0" err="1"/>
              <a:t>Creating</a:t>
            </a:r>
            <a:r>
              <a:rPr lang="es-AR" dirty="0"/>
              <a:t> a </a:t>
            </a:r>
            <a:r>
              <a:rPr lang="es-AR" dirty="0" err="1"/>
              <a:t>Model</a:t>
            </a:r>
            <a:r>
              <a:rPr lang="es-AR" dirty="0"/>
              <a:t> Training</a:t>
            </a:r>
            <a:endParaRPr spc="75" dirty="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98939"/>
              </p:ext>
            </p:extLst>
          </p:nvPr>
        </p:nvGraphicFramePr>
        <p:xfrm>
          <a:off x="298980" y="1712759"/>
          <a:ext cx="2054475" cy="269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478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s-AR" sz="1800" b="1" spc="45" dirty="0" err="1">
                          <a:latin typeface="Graphik Medium" panose="020B0603030202060203" pitchFamily="34" charset="0"/>
                          <a:cs typeface="Arial"/>
                        </a:rPr>
                        <a:t>Model</a:t>
                      </a:r>
                      <a:r>
                        <a:rPr lang="es-AR" sz="1800" b="1" spc="45" dirty="0">
                          <a:latin typeface="Graphik Medium" panose="020B0603030202060203" pitchFamily="34" charset="0"/>
                          <a:cs typeface="Arial"/>
                        </a:rPr>
                        <a:t> </a:t>
                      </a:r>
                      <a:r>
                        <a:rPr lang="es-AR" sz="1800" b="1" spc="45" dirty="0" err="1">
                          <a:latin typeface="Graphik Medium" panose="020B0603030202060203" pitchFamily="34" charset="0"/>
                          <a:cs typeface="Arial"/>
                        </a:rPr>
                        <a:t>Configuration</a:t>
                      </a:r>
                      <a:endParaRPr sz="1800" dirty="0">
                        <a:latin typeface="Graphik Medium" panose="020B0603030202060203" pitchFamily="34" charset="0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484">
                <a:tc>
                  <a:txBody>
                    <a:bodyPr/>
                    <a:lstStyle/>
                    <a:p>
                      <a:pPr marL="377825" marR="187960" indent="-287020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7825" algn="l"/>
                        </a:tabLst>
                      </a:pPr>
                      <a:r>
                        <a:rPr lang="en-US" sz="1600" dirty="0"/>
                        <a:t>Sets the initial parameters for the model to define its behavior and integration within the system.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26351"/>
              </p:ext>
            </p:extLst>
          </p:nvPr>
        </p:nvGraphicFramePr>
        <p:xfrm>
          <a:off x="4750309" y="1712759"/>
          <a:ext cx="2054475" cy="2776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379">
                <a:tc>
                  <a:txBody>
                    <a:bodyPr/>
                    <a:lstStyle/>
                    <a:p>
                      <a:pPr marL="0" marR="164465" lvl="0" indent="-4330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Age of Conditional Probability of  Failure</a:t>
                      </a:r>
                      <a:endParaRPr lang="es-AR"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891">
                <a:tc>
                  <a:txBody>
                    <a:bodyPr/>
                    <a:lstStyle/>
                    <a:p>
                      <a:pPr marL="378460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8460" algn="l"/>
                        </a:tabLst>
                      </a:pPr>
                      <a:r>
                        <a:rPr lang="en-US" sz="1600" dirty="0"/>
                        <a:t>Defines the age at which the probability of failure begins to change based on the asset's condition.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42415"/>
              </p:ext>
            </p:extLst>
          </p:nvPr>
        </p:nvGraphicFramePr>
        <p:xfrm>
          <a:off x="7027101" y="1712759"/>
          <a:ext cx="2174537" cy="269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9384">
                <a:tc>
                  <a:txBody>
                    <a:bodyPr/>
                    <a:lstStyle/>
                    <a:p>
                      <a:pPr marL="0" marR="164465" lvl="0" indent="-4330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First Installation Date is Maintained and Reliable</a:t>
                      </a:r>
                      <a:r>
                        <a:rPr lang="es-AR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 </a:t>
                      </a:r>
                      <a:endParaRPr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4193">
                <a:tc>
                  <a:txBody>
                    <a:bodyPr/>
                    <a:lstStyle/>
                    <a:p>
                      <a:pPr marL="377825" marR="327025" indent="-285750">
                        <a:lnSpc>
                          <a:spcPct val="100000"/>
                        </a:lnSpc>
                        <a:spcBef>
                          <a:spcPts val="330"/>
                        </a:spcBef>
                        <a:buFont typeface="Arial" panose="020B0604020202020204" pitchFamily="34" charset="0"/>
                        <a:buChar char="•"/>
                        <a:tabLst>
                          <a:tab pos="379095" algn="l"/>
                        </a:tabLst>
                      </a:pPr>
                      <a:r>
                        <a:rPr lang="en-US" sz="1600" dirty="0"/>
                        <a:t>Specifies the first installation date and whether it’s reliable for accurate lifecycle calculations.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graphicFrame>
        <p:nvGraphicFramePr>
          <p:cNvPr id="26" name="object 18">
            <a:extLst>
              <a:ext uri="{FF2B5EF4-FFF2-40B4-BE49-F238E27FC236}">
                <a16:creationId xmlns:a16="http://schemas.microsoft.com/office/drawing/2014/main" id="{264516A8-5EEB-7D79-871D-315F87084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06612"/>
              </p:ext>
            </p:extLst>
          </p:nvPr>
        </p:nvGraphicFramePr>
        <p:xfrm>
          <a:off x="2495779" y="1712759"/>
          <a:ext cx="2054475" cy="2222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399">
                <a:tc>
                  <a:txBody>
                    <a:bodyPr/>
                    <a:lstStyle/>
                    <a:p>
                      <a:pPr marL="604520" marR="164465" indent="-4330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s-AR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Group</a:t>
                      </a:r>
                      <a:endParaRPr lang="es-AR"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121">
                <a:tc>
                  <a:txBody>
                    <a:bodyPr/>
                    <a:lstStyle/>
                    <a:p>
                      <a:pPr marL="378460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8460" algn="l"/>
                        </a:tabLst>
                      </a:pPr>
                      <a:r>
                        <a:rPr lang="en-US" sz="1600" dirty="0"/>
                        <a:t>Categorizes the model under a specific group, such as a type of equipment, for better organization.</a:t>
                      </a:r>
                      <a:br>
                        <a:rPr lang="en-US" sz="1600" dirty="0"/>
                      </a:b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18">
            <a:extLst>
              <a:ext uri="{FF2B5EF4-FFF2-40B4-BE49-F238E27FC236}">
                <a16:creationId xmlns:a16="http://schemas.microsoft.com/office/drawing/2014/main" id="{93B42CBE-FE90-47E3-B7DC-E012E4D8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87455"/>
              </p:ext>
            </p:extLst>
          </p:nvPr>
        </p:nvGraphicFramePr>
        <p:xfrm>
          <a:off x="9475693" y="1712759"/>
          <a:ext cx="2054475" cy="249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9430">
                <a:tc>
                  <a:txBody>
                    <a:bodyPr/>
                    <a:lstStyle/>
                    <a:p>
                      <a:pPr marL="0" marR="164465" lvl="0" indent="-4330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s-ES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Technical</a:t>
                      </a:r>
                      <a:r>
                        <a:rPr lang="es-ES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Object</a:t>
                      </a:r>
                      <a:r>
                        <a:rPr lang="es-ES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is</a:t>
                      </a:r>
                      <a:r>
                        <a:rPr lang="es-ES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 </a:t>
                      </a:r>
                      <a:r>
                        <a:rPr lang="es-ES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Repairable</a:t>
                      </a:r>
                      <a:endParaRPr lang="es-AR"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121">
                <a:tc>
                  <a:txBody>
                    <a:bodyPr/>
                    <a:lstStyle/>
                    <a:p>
                      <a:pPr marL="378460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8460" algn="l"/>
                        </a:tabLst>
                      </a:pPr>
                      <a:r>
                        <a:rPr lang="en-US" sz="1600" dirty="0"/>
                        <a:t>Categorizes the model under a specific group, such as a type of equipment, for better organization.</a:t>
                      </a:r>
                      <a:br>
                        <a:rPr lang="en-US" sz="1600" dirty="0"/>
                      </a:b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28D6-A5D2-F814-0B06-14739AA0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C5FA90-9124-FB5E-AC87-C6A0020BFEA3}"/>
              </a:ext>
            </a:extLst>
          </p:cNvPr>
          <p:cNvSpPr/>
          <p:nvPr/>
        </p:nvSpPr>
        <p:spPr>
          <a:xfrm>
            <a:off x="0" y="2005281"/>
            <a:ext cx="8382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3A26605-61B7-B6BF-E64B-6D4C4DE412F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96B1CDE-A06C-4E74-DDA5-A2FC00AE840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AB4B5BE-47C3-616D-0F21-C9A2126BF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</a:t>
            </a:r>
            <a:r>
              <a:rPr lang="es-AR" spc="55" dirty="0" err="1"/>
              <a:t>Model</a:t>
            </a:r>
            <a:r>
              <a:rPr lang="es-AR" spc="55" dirty="0"/>
              <a:t> Training?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2003FF-5943-DAD5-E164-EB17451F9AC5}"/>
              </a:ext>
            </a:extLst>
          </p:cNvPr>
          <p:cNvGrpSpPr/>
          <p:nvPr/>
        </p:nvGrpSpPr>
        <p:grpSpPr>
          <a:xfrm>
            <a:off x="1221288" y="1344935"/>
            <a:ext cx="9749423" cy="4521092"/>
            <a:chOff x="1045924" y="1344935"/>
            <a:chExt cx="9749423" cy="45210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99F6C5-0A3A-0B44-11BF-0FEF5FC1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924" y="1344935"/>
              <a:ext cx="9749423" cy="4521092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2BD13F-0B0A-5C7E-97C3-D0F65B4BC901}"/>
                </a:ext>
              </a:extLst>
            </p:cNvPr>
            <p:cNvSpPr/>
            <p:nvPr/>
          </p:nvSpPr>
          <p:spPr>
            <a:xfrm flipH="1" flipV="1">
              <a:off x="1208763" y="3429000"/>
              <a:ext cx="7058413" cy="1151680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2006F-E188-091A-658B-CC4E0256EC4A}"/>
                </a:ext>
              </a:extLst>
            </p:cNvPr>
            <p:cNvSpPr/>
            <p:nvPr/>
          </p:nvSpPr>
          <p:spPr>
            <a:xfrm flipH="1" flipV="1">
              <a:off x="1208763" y="4722312"/>
              <a:ext cx="9062578" cy="1002083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30FAAF-D61F-0A34-EE4E-5EB007EA5BF3}"/>
                </a:ext>
              </a:extLst>
            </p:cNvPr>
            <p:cNvSpPr/>
            <p:nvPr/>
          </p:nvSpPr>
          <p:spPr>
            <a:xfrm flipH="1" flipV="1">
              <a:off x="8536490" y="1591910"/>
              <a:ext cx="1314179" cy="413371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03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F950A-55DF-9345-8C41-DE6BA5F6A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E926F9-710B-A046-C9CD-5C67FB38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63" y="1274575"/>
            <a:ext cx="9849955" cy="4661811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79B8F2-EE87-F4E3-E51A-535B372D57C1}"/>
              </a:ext>
            </a:extLst>
          </p:cNvPr>
          <p:cNvSpPr/>
          <p:nvPr/>
        </p:nvSpPr>
        <p:spPr>
          <a:xfrm>
            <a:off x="0" y="2005281"/>
            <a:ext cx="8382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0E75B1C-E88A-1230-4BC1-2F122B96CE5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4AD3549-8099-E384-247D-72C40BCF0BB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5BFA145-3A6A-BB05-B711-BD1254F36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</a:t>
            </a:r>
            <a:r>
              <a:rPr lang="es-AR" spc="55" dirty="0" err="1"/>
              <a:t>Model</a:t>
            </a:r>
            <a:r>
              <a:rPr lang="es-AR" spc="55" dirty="0"/>
              <a:t> </a:t>
            </a:r>
            <a:r>
              <a:rPr lang="es-AR" spc="55" dirty="0" err="1"/>
              <a:t>Trainning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24F58-3BB8-1CD4-4924-79594CC0225E}"/>
              </a:ext>
            </a:extLst>
          </p:cNvPr>
          <p:cNvSpPr/>
          <p:nvPr/>
        </p:nvSpPr>
        <p:spPr>
          <a:xfrm flipH="1" flipV="1">
            <a:off x="2022955" y="2365861"/>
            <a:ext cx="1314179" cy="413371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65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FE98-F781-0450-143E-2F8A8359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90068E1-2CB5-B4F5-1128-FDDFF1EB1A80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B69888-FD79-0A95-E28E-1022B6894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205811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dirty="0"/>
              <a:t>Where can I visualize Failure Curves Analytic</a:t>
            </a:r>
            <a:r>
              <a:rPr lang="es-AR" spc="55" dirty="0"/>
              <a:t>s?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4EAB2CF-87AB-DC98-A042-F2E305114B6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  <a:ea typeface="+mn-ea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AE70481-AFF9-547C-2ADD-4DF6BBCC885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  <a:ea typeface="+mn-ea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4AC819-2E42-2015-1C3C-9C968EDA6B29}"/>
              </a:ext>
            </a:extLst>
          </p:cNvPr>
          <p:cNvGrpSpPr/>
          <p:nvPr/>
        </p:nvGrpSpPr>
        <p:grpSpPr>
          <a:xfrm>
            <a:off x="162838" y="3857868"/>
            <a:ext cx="11530560" cy="2273771"/>
            <a:chOff x="162838" y="3857868"/>
            <a:chExt cx="11530560" cy="22737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98426-DED2-8D07-7D4B-98F861C6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838" y="3857868"/>
              <a:ext cx="11530560" cy="2273771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E98CAB-E1A3-0CBD-72EA-8033D149114E}"/>
                </a:ext>
              </a:extLst>
            </p:cNvPr>
            <p:cNvSpPr/>
            <p:nvPr/>
          </p:nvSpPr>
          <p:spPr>
            <a:xfrm flipH="1" flipV="1">
              <a:off x="248110" y="5422861"/>
              <a:ext cx="11291618" cy="505980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EF14A6-9A7B-3674-6273-6D8977C463AE}"/>
              </a:ext>
            </a:extLst>
          </p:cNvPr>
          <p:cNvGrpSpPr/>
          <p:nvPr/>
        </p:nvGrpSpPr>
        <p:grpSpPr>
          <a:xfrm>
            <a:off x="162838" y="1483450"/>
            <a:ext cx="11530560" cy="2193048"/>
            <a:chOff x="162838" y="1483450"/>
            <a:chExt cx="11530560" cy="21930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47C6D4-257D-18AF-0976-D6B43F0FC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38" y="1483450"/>
              <a:ext cx="11530560" cy="2193048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24FD4E-DAD1-421E-DAB4-220F1515793C}"/>
                </a:ext>
              </a:extLst>
            </p:cNvPr>
            <p:cNvSpPr/>
            <p:nvPr/>
          </p:nvSpPr>
          <p:spPr>
            <a:xfrm flipH="1" flipV="1">
              <a:off x="368299" y="1993870"/>
              <a:ext cx="1676398" cy="1682627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908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PPT_Starter_Pack_Graphik_210303_Fixed_Accessibility.potx" id="{5533E145-E600-4444-BC3D-5102D2EEDB31}" vid="{383380C5-E3D1-4977-8974-3F092EA624F2}"/>
    </a:ext>
  </a:extLst>
</a:theme>
</file>

<file path=ppt/theme/theme2.xml><?xml version="1.0" encoding="utf-8"?>
<a:theme xmlns:a="http://schemas.openxmlformats.org/drawingml/2006/main" name="2_ACN 2025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CoreTemplate_03" id="{C9E35A69-6F25-6F4F-A3EA-61F290C27BA5}" vid="{1E511D85-5DC6-744D-89C3-855C933E9A05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bdee75e-e153-436c-912d-9e57a8d650ce" xsi:nil="true"/>
    <lcf76f155ced4ddcb4097134ff3c332f xmlns="8d0928b9-5ae4-4c87-bd2d-d38ca31f08b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7F4B77FFA0A148BFB45048CD062606" ma:contentTypeVersion="14" ma:contentTypeDescription="Crear nuevo documento." ma:contentTypeScope="" ma:versionID="04ee26afd29461c674227801ad7084ca">
  <xsd:schema xmlns:xsd="http://www.w3.org/2001/XMLSchema" xmlns:xs="http://www.w3.org/2001/XMLSchema" xmlns:p="http://schemas.microsoft.com/office/2006/metadata/properties" xmlns:ns2="8d0928b9-5ae4-4c87-bd2d-d38ca31f08b2" xmlns:ns3="8bdee75e-e153-436c-912d-9e57a8d650ce" targetNamespace="http://schemas.microsoft.com/office/2006/metadata/properties" ma:root="true" ma:fieldsID="79dda966a5e385234c21657c010d8204" ns2:_="" ns3:_="">
    <xsd:import namespace="8d0928b9-5ae4-4c87-bd2d-d38ca31f08b2"/>
    <xsd:import namespace="8bdee75e-e153-436c-912d-9e57a8d65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0928b9-5ae4-4c87-bd2d-d38ca31f08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ee75e-e153-436c-912d-9e57a8d650c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66fa96e-901b-4631-87ef-e0b51fa51e63}" ma:internalName="TaxCatchAll" ma:showField="CatchAllData" ma:web="8bdee75e-e153-436c-912d-9e57a8d650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0E80B8-5D3D-4389-B699-D821BDB353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DE682B-0C48-45E3-945B-559BB68A83E2}">
  <ds:schemaRefs>
    <ds:schemaRef ds:uri="http://schemas.microsoft.com/office/2006/metadata/properties"/>
    <ds:schemaRef ds:uri="http://schemas.microsoft.com/office/infopath/2007/PartnerControls"/>
    <ds:schemaRef ds:uri="8bdee75e-e153-436c-912d-9e57a8d650ce"/>
    <ds:schemaRef ds:uri="8d0928b9-5ae4-4c87-bd2d-d38ca31f08b2"/>
  </ds:schemaRefs>
</ds:datastoreItem>
</file>

<file path=customXml/itemProps3.xml><?xml version="1.0" encoding="utf-8"?>
<ds:datastoreItem xmlns:ds="http://schemas.openxmlformats.org/officeDocument/2006/customXml" ds:itemID="{0E5416D2-E8B1-48B4-9EE6-95067B545E81}"/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326</Words>
  <Application>Microsoft Office PowerPoint</Application>
  <PresentationFormat>Widescreen</PresentationFormat>
  <Paragraphs>50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Accenture 2020</vt:lpstr>
      <vt:lpstr>2_ACN 2025</vt:lpstr>
      <vt:lpstr>1_Office Theme</vt:lpstr>
      <vt:lpstr>Failure Curve Analytics SAP APM</vt:lpstr>
      <vt:lpstr>Failure Curve Analytics</vt:lpstr>
      <vt:lpstr>How to create a Failure Curve Analytics?  Step by Step</vt:lpstr>
      <vt:lpstr>How to create a Model and Group?  Step by Step</vt:lpstr>
      <vt:lpstr>How to create a Group?  Step by Step</vt:lpstr>
      <vt:lpstr>Creating a Model Training</vt:lpstr>
      <vt:lpstr>How to create a Model Training?  Step by Step</vt:lpstr>
      <vt:lpstr>How to create a Model Trainning?  Step by Step</vt:lpstr>
      <vt:lpstr>Where can I visualize Failure Curves Analytics? Step by Step</vt:lpstr>
      <vt:lpstr>Where can I visualize Failure Curves Analytics? Step by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Colaso, Denise</dc:creator>
  <cp:lastModifiedBy>Colaso, Denise</cp:lastModifiedBy>
  <cp:revision>6</cp:revision>
  <dcterms:created xsi:type="dcterms:W3CDTF">2025-02-25T18:05:55Z</dcterms:created>
  <dcterms:modified xsi:type="dcterms:W3CDTF">2025-03-03T11:17:27Z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0x010100F07F4B77FFA0A148BFB45048CD062606</vt:lpwstr>
  </property>
  <property fmtid="{D5CDD505-2E9C-101B-9397-08002B2CF9AE}" pid="3" name="MediaServiceImageTags">
    <vt:lpwstr/>
  </property>
</Properties>
</file>